
<file path=[Content_Types].xml><?xml version="1.0" encoding="utf-8"?>
<Types xmlns="http://schemas.openxmlformats.org/package/2006/content-types">
  <Default Extension="jpeg" ContentType="image/jpeg"/>
  <Default Extension="png" ContentType="image/png"/>
  <Default Extension="rels" ContentType="application/vnd.openxmlformats-package.relationships+xml"/>
  <Default Extension="xml" ContentType="application/xml"/>
  <Override PartName="/ppt/presentation.xml" ContentType="application/vnd.openxmlformats-officedocument.presentationml.presentation.main+xml"/>
  <Override PartName="/ppt/slideMasters/slideMaster1.xml" ContentType="application/vnd.openxmlformats-officedocument.presentationml.slideMaster+xml"/>
  <Override PartName="/ppt/slides/slide1.xml" ContentType="application/vnd.openxmlformats-officedocument.presentationml.slide+xml"/>
  <Override PartName="/ppt/slides/slide2.xml" ContentType="application/vnd.openxmlformats-officedocument.presentationml.slide+xml"/>
  <Override PartName="/ppt/handoutMasters/handoutMaster1.xml" ContentType="application/vnd.openxmlformats-officedocument.presentationml.handoutMaster+xml"/>
  <Override PartName="/ppt/presProps.xml" ContentType="application/vnd.openxmlformats-officedocument.presentationml.presProps+xml"/>
  <Override PartName="/ppt/viewProps.xml" ContentType="application/vnd.openxmlformats-officedocument.presentationml.viewProps+xml"/>
  <Override PartName="/ppt/theme/theme1.xml" ContentType="application/vnd.openxmlformats-officedocument.theme+xml"/>
  <Override PartName="/ppt/tableStyles.xml" ContentType="application/vnd.openxmlformats-officedocument.presentationml.tableStyles+xml"/>
  <Override PartName="/ppt/slideLayouts/slideLayout1.xml" ContentType="application/vnd.openxmlformats-officedocument.presentationml.slideLayout+xml"/>
  <Override PartName="/ppt/slideLayouts/slideLayout2.xml" ContentType="application/vnd.openxmlformats-officedocument.presentationml.slideLayout+xml"/>
  <Override PartName="/ppt/theme/theme2.xml" ContentType="application/vnd.openxmlformats-officedocument.theme+xml"/>
  <Override PartName="/docProps/core.xml" ContentType="application/vnd.openxmlformats-package.core-properties+xml"/>
  <Override PartName="/docProps/app.xml" ContentType="application/vnd.openxmlformats-officedocument.extended-properties+xml"/>
</Types>
</file>

<file path=_rels/.rels><?xml version="1.0" encoding="UTF-8" standalone="yes"?>
<Relationships xmlns="http://schemas.openxmlformats.org/package/2006/relationships"><Relationship Id="rId3" Type="http://schemas.openxmlformats.org/package/2006/relationships/metadata/core-properties" Target="docProps/core.xml"/><Relationship Id="rId2" Type="http://schemas.openxmlformats.org/package/2006/relationships/metadata/thumbnail" Target="docProps/thumbnail.jpeg"/><Relationship Id="rId1" Type="http://schemas.openxmlformats.org/officeDocument/2006/relationships/officeDocument" Target="ppt/presentation.xml"/><Relationship Id="rId4" Type="http://schemas.openxmlformats.org/officeDocument/2006/relationships/extended-properties" Target="docProps/app.xml"/></Relationships>
</file>

<file path=ppt/presentation.xml><?xml version="1.0" encoding="utf-8"?>
<p:presentation xmlns:a="http://schemas.openxmlformats.org/drawingml/2006/main" xmlns:r="http://schemas.openxmlformats.org/officeDocument/2006/relationships" xmlns:p="http://schemas.openxmlformats.org/presentationml/2006/main" embedTrueTypeFonts="1">
  <p:sldMasterIdLst>
    <p:sldMasterId id="2147483648" r:id="rId1"/>
  </p:sldMasterIdLst>
  <p:handoutMasterIdLst>
    <p:handoutMasterId r:id="rId4"/>
  </p:handoutMasterIdLst>
  <p:sldIdLst>
    <p:sldId id="256" r:id="rId2"/>
    <p:sldId id="257" r:id="rId3"/>
  </p:sldIdLst>
  <p:sldSz cx="12192000" cy="6858000"/>
  <p:notesSz cx="6858000" cy="9144000"/>
  <p:defaultTextStyle>
    <a:defPPr>
      <a:defRPr lang="ru-RU"/>
    </a:defPPr>
    <a:lvl1pPr marL="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1pPr>
    <a:lvl2pPr marL="4572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2pPr>
    <a:lvl3pPr marL="9144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3pPr>
    <a:lvl4pPr marL="13716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4pPr>
    <a:lvl5pPr marL="18288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5pPr>
    <a:lvl6pPr marL="22860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9pPr>
  </p:defaultTextStyle>
  <p:extLst>
    <p:ext uri="{EFAFB233-063F-42B5-8137-9DF3F51BA10A}">
      <p15:sldGuideLst xmlns:p15="http://schemas.microsoft.com/office/powerpoint/2012/main"/>
    </p:ext>
    <p:ext uri="{2D200454-40CA-4A62-9FC3-DE9A4176ACB9}">
      <p15:notesGuideLst xmlns:p15="http://schemas.microsoft.com/office/powerpoint/2012/main"/>
    </p:ext>
  </p:extLst>
</p:presentation>
</file>

<file path=ppt/presProps.xml><?xml version="1.0" encoding="utf-8"?>
<p:presentationPr xmlns:a="http://schemas.openxmlformats.org/drawingml/2006/main" xmlns:r="http://schemas.openxmlformats.org/officeDocument/2006/relationships" xmlns:p="http://schemas.openxmlformats.org/presentationml/2006/main">
  <p:extLst>
    <p:ext uri="{E76CE94A-603C-4142-B9EB-6D1370010A27}">
      <p14:discardImageEditData xmlns:p14="http://schemas.microsoft.com/office/powerpoint/2010/main" val="0"/>
    </p:ext>
    <p:ext uri="{D31A062A-798A-4329-ABDD-BBA856620510}">
      <p14:defaultImageDpi xmlns:p14="http://schemas.microsoft.com/office/powerpoint/2010/main" val="32767"/>
    </p:ext>
    <p:ext uri="{FD5EFAAD-0ECE-453E-9831-46B23BE46B34}">
      <p15:chartTrackingRefBased xmlns:p15="http://schemas.microsoft.com/office/powerpoint/2012/main" val="1"/>
    </p:ext>
  </p:extLst>
</p:presentationPr>
</file>

<file path=ppt/tableStyles.xml><?xml version="1.0" encoding="utf-8"?>
<a:tblStyleLst xmlns:a="http://schemas.openxmlformats.org/drawingml/2006/main" def="{5C22544A-7EE6-4342-B048-85BDC9FD1C3A}"/>
</file>

<file path=ppt/viewProps.xml><?xml version="1.0" encoding="utf-8"?>
<p:viewPr xmlns:a="http://schemas.openxmlformats.org/drawingml/2006/main" xmlns:r="http://schemas.openxmlformats.org/officeDocument/2006/relationships" xmlns:p="http://schemas.openxmlformats.org/presentationml/2006/main">
  <p:normalViewPr horzBarState="maximized">
    <p:restoredLeft sz="14995" autoAdjust="0"/>
    <p:restoredTop sz="94660"/>
  </p:normalViewPr>
  <p:slideViewPr>
    <p:cSldViewPr snapToGrid="0">
      <p:cViewPr varScale="1">
        <p:scale>
          <a:sx n="111" d="100"/>
          <a:sy n="111" d="100"/>
        </p:scale>
        <p:origin x="594" y="96"/>
      </p:cViewPr>
      <p:guideLst/>
    </p:cSldViewPr>
  </p:slideViewPr>
  <p:notesTextViewPr>
    <p:cViewPr>
      <p:scale>
        <a:sx n="1" d="1"/>
        <a:sy n="1" d="1"/>
      </p:scale>
      <p:origin x="0" y="0"/>
    </p:cViewPr>
  </p:notesTextViewPr>
  <p:notesViewPr>
    <p:cSldViewPr snapToGrid="0">
      <p:cViewPr varScale="1">
        <p:scale>
          <a:sx n="84" d="100"/>
          <a:sy n="84" d="100"/>
        </p:scale>
        <p:origin x="3912" y="96"/>
      </p:cViewPr>
      <p:guideLst/>
    </p:cSldViewPr>
  </p:notesViewPr>
  <p:gridSpacing cx="72008" cy="72008"/>
</p:viewPr>
</file>

<file path=ppt/_rels/presentation.xml.rels><?xml version="1.0" encoding="UTF-8" standalone="yes"?>
<Relationships xmlns="http://schemas.openxmlformats.org/package/2006/relationships"><Relationship Id="rId8" Type="http://schemas.openxmlformats.org/officeDocument/2006/relationships/tableStyles" Target="tableStyles.xml"/><Relationship Id="rId3" Type="http://schemas.openxmlformats.org/officeDocument/2006/relationships/slide" Target="slides/slide2.xml"/><Relationship Id="rId7" Type="http://schemas.openxmlformats.org/officeDocument/2006/relationships/theme" Target="theme/theme1.xml"/><Relationship Id="rId2" Type="http://schemas.openxmlformats.org/officeDocument/2006/relationships/slide" Target="slides/slide1.xml"/><Relationship Id="rId1" Type="http://schemas.openxmlformats.org/officeDocument/2006/relationships/slideMaster" Target="slideMasters/slideMaster1.xml"/><Relationship Id="rId6" Type="http://schemas.openxmlformats.org/officeDocument/2006/relationships/viewProps" Target="viewProps.xml"/><Relationship Id="rId5" Type="http://schemas.openxmlformats.org/officeDocument/2006/relationships/presProps" Target="presProps.xml"/><Relationship Id="rId4" Type="http://schemas.openxmlformats.org/officeDocument/2006/relationships/handoutMaster" Target="handoutMasters/handoutMaster1.xml"/></Relationships>
</file>

<file path=ppt/handoutMasters/_rels/handoutMaster1.xml.rels><?xml version="1.0" encoding="UTF-8" standalone="yes"?>
<Relationships xmlns="http://schemas.openxmlformats.org/package/2006/relationships"><Relationship Id="rId1" Type="http://schemas.openxmlformats.org/officeDocument/2006/relationships/theme" Target="../theme/theme2.xml"/></Relationships>
</file>

<file path=ppt/handoutMasters/handoutMaster1.xml><?xml version="1.0" encoding="utf-8"?>
<p:handout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Верхний колонтитул 1">
            <a:extLst>
              <a:ext uri="{FF2B5EF4-FFF2-40B4-BE49-F238E27FC236}">
                <a16:creationId xmlns:a16="http://schemas.microsoft.com/office/drawing/2014/main" id="{EC554C63-E236-C78E-4BF2-5B156FC00213}"/>
              </a:ext>
            </a:extLst>
          </p:cNvPr>
          <p:cNvSpPr>
            <a:spLocks noGrp="1"/>
          </p:cNvSpPr>
          <p:nvPr>
            <p:ph type="hdr" sz="quarter"/>
          </p:nvPr>
        </p:nvSpPr>
        <p:spPr>
          <a:xfrm>
            <a:off x="0" y="0"/>
            <a:ext cx="2971800" cy="458788"/>
          </a:xfrm>
          <a:prstGeom prst="rect">
            <a:avLst/>
          </a:prstGeom>
        </p:spPr>
        <p:txBody>
          <a:bodyPr vert="horz" lIns="91440" tIns="45720" rIns="91440" bIns="45720" rtlCol="0"/>
          <a:lstStyle>
            <a:lvl1pPr algn="l">
              <a:defRPr sz="1200"/>
            </a:lvl1pPr>
          </a:lstStyle>
          <a:p>
            <a:endParaRPr lang="ru-RU"/>
          </a:p>
        </p:txBody>
      </p:sp>
      <p:sp>
        <p:nvSpPr>
          <p:cNvPr id="3" name="Дата 2">
            <a:extLst>
              <a:ext uri="{FF2B5EF4-FFF2-40B4-BE49-F238E27FC236}">
                <a16:creationId xmlns:a16="http://schemas.microsoft.com/office/drawing/2014/main" id="{EA0C18B4-D020-8495-CA4E-9AED6FC92F1C}"/>
              </a:ext>
            </a:extLst>
          </p:cNvPr>
          <p:cNvSpPr>
            <a:spLocks noGrp="1"/>
          </p:cNvSpPr>
          <p:nvPr>
            <p:ph type="dt" sz="quarter" idx="1"/>
          </p:nvPr>
        </p:nvSpPr>
        <p:spPr>
          <a:xfrm>
            <a:off x="3884613" y="0"/>
            <a:ext cx="2971800" cy="458788"/>
          </a:xfrm>
          <a:prstGeom prst="rect">
            <a:avLst/>
          </a:prstGeom>
        </p:spPr>
        <p:txBody>
          <a:bodyPr vert="horz" lIns="91440" tIns="45720" rIns="91440" bIns="45720" rtlCol="0"/>
          <a:lstStyle>
            <a:lvl1pPr algn="r">
              <a:defRPr sz="1200"/>
            </a:lvl1pPr>
          </a:lstStyle>
          <a:p>
            <a:fld id="{E641F563-B782-4ECC-A76F-A233345F8488}" type="datetimeFigureOut">
              <a:rPr lang="ru-RU" smtClean="0"/>
              <a:t>21.02.2025</a:t>
            </a:fld>
            <a:endParaRPr lang="ru-RU"/>
          </a:p>
        </p:txBody>
      </p:sp>
      <p:sp>
        <p:nvSpPr>
          <p:cNvPr id="4" name="Нижний колонтитул 3">
            <a:extLst>
              <a:ext uri="{FF2B5EF4-FFF2-40B4-BE49-F238E27FC236}">
                <a16:creationId xmlns:a16="http://schemas.microsoft.com/office/drawing/2014/main" id="{BD48B252-5DAB-E18C-F442-65FD50081801}"/>
              </a:ext>
            </a:extLst>
          </p:cNvPr>
          <p:cNvSpPr>
            <a:spLocks noGrp="1"/>
          </p:cNvSpPr>
          <p:nvPr>
            <p:ph type="ftr" sz="quarter" idx="2"/>
          </p:nvPr>
        </p:nvSpPr>
        <p:spPr>
          <a:xfrm>
            <a:off x="0" y="8685213"/>
            <a:ext cx="2971800" cy="458787"/>
          </a:xfrm>
          <a:prstGeom prst="rect">
            <a:avLst/>
          </a:prstGeom>
        </p:spPr>
        <p:txBody>
          <a:bodyPr vert="horz" lIns="91440" tIns="45720" rIns="91440" bIns="45720" rtlCol="0" anchor="b"/>
          <a:lstStyle>
            <a:lvl1pPr algn="l">
              <a:defRPr sz="1200"/>
            </a:lvl1pPr>
          </a:lstStyle>
          <a:p>
            <a:endParaRPr lang="ru-RU"/>
          </a:p>
        </p:txBody>
      </p:sp>
      <p:sp>
        <p:nvSpPr>
          <p:cNvPr id="5" name="Номер слайда 4">
            <a:extLst>
              <a:ext uri="{FF2B5EF4-FFF2-40B4-BE49-F238E27FC236}">
                <a16:creationId xmlns:a16="http://schemas.microsoft.com/office/drawing/2014/main" id="{281193A5-4D10-6BA2-C587-389A03E6386B}"/>
              </a:ext>
            </a:extLst>
          </p:cNvPr>
          <p:cNvSpPr>
            <a:spLocks noGrp="1"/>
          </p:cNvSpPr>
          <p:nvPr>
            <p:ph type="sldNum" sz="quarter" idx="3"/>
          </p:nvPr>
        </p:nvSpPr>
        <p:spPr>
          <a:xfrm>
            <a:off x="3884613" y="8685213"/>
            <a:ext cx="2971800" cy="458787"/>
          </a:xfrm>
          <a:prstGeom prst="rect">
            <a:avLst/>
          </a:prstGeom>
        </p:spPr>
        <p:txBody>
          <a:bodyPr vert="horz" lIns="91440" tIns="45720" rIns="91440" bIns="45720" rtlCol="0" anchor="b"/>
          <a:lstStyle>
            <a:lvl1pPr algn="r">
              <a:defRPr sz="1200"/>
            </a:lvl1pPr>
          </a:lstStyle>
          <a:p>
            <a:fld id="{BB9FC6CE-28E6-46FC-92CD-130C226306DF}" type="slidenum">
              <a:rPr lang="ru-RU" smtClean="0"/>
              <a:t>‹#›</a:t>
            </a:fld>
            <a:endParaRPr lang="ru-RU"/>
          </a:p>
        </p:txBody>
      </p:sp>
    </p:spTree>
    <p:extLst>
      <p:ext uri="{BB962C8B-B14F-4D97-AF65-F5344CB8AC3E}">
        <p14:creationId xmlns:p14="http://schemas.microsoft.com/office/powerpoint/2010/main" val="1700333025"/>
      </p:ext>
    </p:extLst>
  </p:cSld>
  <p:clrMap bg1="lt1" tx1="dk1" bg2="lt2" tx2="dk2" accent1="accent1" accent2="accent2" accent3="accent3" accent4="accent4" accent5="accent5" accent6="accent6" hlink="hlink" folHlink="folHlink"/>
</p:handoutMaster>
</file>

<file path=ppt/slideLayouts/_rels/slideLayout1.xml.rels><?xml version="1.0" encoding="UTF-8" standalone="yes"?>
<Relationships xmlns="http://schemas.openxmlformats.org/package/2006/relationships"><Relationship Id="rId2" Type="http://schemas.openxmlformats.org/officeDocument/2006/relationships/image" Target="../media/image2.png"/><Relationship Id="rId1" Type="http://schemas.openxmlformats.org/officeDocument/2006/relationships/slideMaster" Target="../slideMasters/slideMaster1.xml"/></Relationships>
</file>

<file path=ppt/slideLayouts/_rels/slideLayout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slideLayout1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Титульный лист">
    <p:bg>
      <p:bgPr>
        <a:blipFill dpi="0" rotWithShape="1">
          <a:blip r:embed="rId2">
            <a:lum/>
          </a:blip>
          <a:srcRect/>
          <a:stretch>
            <a:fillRect/>
          </a:stretch>
        </a:blip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7" name="Текст 6">
            <a:extLst>
              <a:ext uri="{FF2B5EF4-FFF2-40B4-BE49-F238E27FC236}">
                <a16:creationId xmlns:a16="http://schemas.microsoft.com/office/drawing/2014/main" id="{8FB814BC-34AC-0308-05EA-051F668188AF}"/>
              </a:ext>
            </a:extLst>
          </p:cNvPr>
          <p:cNvSpPr>
            <a:spLocks noGrp="1"/>
          </p:cNvSpPr>
          <p:nvPr>
            <p:ph type="body" sz="quarter" idx="10" hasCustomPrompt="1"/>
          </p:nvPr>
        </p:nvSpPr>
        <p:spPr>
          <a:xfrm>
            <a:off x="6095998" y="5124091"/>
            <a:ext cx="5817079" cy="828135"/>
          </a:xfrm>
          <a:prstGeom prst="rect">
            <a:avLst/>
          </a:prstGeom>
        </p:spPr>
        <p:txBody>
          <a:bodyPr anchor="ctr"/>
          <a:lstStyle>
            <a:lvl1pPr algn="ctr">
              <a:defRPr sz="1800">
                <a:latin typeface="+mj-lt"/>
              </a:defRPr>
            </a:lvl1pPr>
            <a:lvl4pPr marL="1371600" indent="0" algn="ctr">
              <a:buNone/>
              <a:defRPr/>
            </a:lvl4pPr>
          </a:lstStyle>
          <a:p>
            <a:pPr lvl="0"/>
            <a:r>
              <a:rPr lang="ru-RU"/>
              <a:t>ФИО автора проекта</a:t>
            </a:r>
          </a:p>
        </p:txBody>
      </p:sp>
      <p:sp>
        <p:nvSpPr>
          <p:cNvPr id="9" name="Текст 8">
            <a:extLst>
              <a:ext uri="{FF2B5EF4-FFF2-40B4-BE49-F238E27FC236}">
                <a16:creationId xmlns:a16="http://schemas.microsoft.com/office/drawing/2014/main" id="{08D5481C-80F4-06ED-BBB0-97D3EBDFF082}"/>
              </a:ext>
            </a:extLst>
          </p:cNvPr>
          <p:cNvSpPr>
            <a:spLocks noGrp="1"/>
          </p:cNvSpPr>
          <p:nvPr>
            <p:ph type="body" sz="quarter" idx="11" hasCustomPrompt="1"/>
          </p:nvPr>
        </p:nvSpPr>
        <p:spPr>
          <a:xfrm>
            <a:off x="6095999" y="758825"/>
            <a:ext cx="5817079" cy="4365266"/>
          </a:xfrm>
          <a:prstGeom prst="rect">
            <a:avLst/>
          </a:prstGeom>
        </p:spPr>
        <p:txBody>
          <a:bodyPr anchor="ctr"/>
          <a:lstStyle>
            <a:lvl1pPr algn="ctr">
              <a:defRPr sz="3200">
                <a:latin typeface="+mj-lt"/>
              </a:defRPr>
            </a:lvl1pPr>
          </a:lstStyle>
          <a:p>
            <a:pPr lvl="0"/>
            <a:r>
              <a:rPr lang="ru-RU"/>
              <a:t>Название проекта</a:t>
            </a:r>
          </a:p>
        </p:txBody>
      </p:sp>
      <p:sp>
        <p:nvSpPr>
          <p:cNvPr id="10" name="Текст 6">
            <a:extLst>
              <a:ext uri="{FF2B5EF4-FFF2-40B4-BE49-F238E27FC236}">
                <a16:creationId xmlns:a16="http://schemas.microsoft.com/office/drawing/2014/main" id="{648E1507-0887-F70A-2BEF-C3C95DF04036}"/>
              </a:ext>
            </a:extLst>
          </p:cNvPr>
          <p:cNvSpPr>
            <a:spLocks noGrp="1"/>
          </p:cNvSpPr>
          <p:nvPr>
            <p:ph type="body" sz="quarter" idx="12" hasCustomPrompt="1"/>
          </p:nvPr>
        </p:nvSpPr>
        <p:spPr>
          <a:xfrm>
            <a:off x="6095997" y="5952226"/>
            <a:ext cx="5817079" cy="344756"/>
          </a:xfrm>
          <a:prstGeom prst="rect">
            <a:avLst/>
          </a:prstGeom>
        </p:spPr>
        <p:txBody>
          <a:bodyPr anchor="b"/>
          <a:lstStyle>
            <a:lvl1pPr algn="ctr">
              <a:defRPr sz="1200">
                <a:latin typeface="+mj-lt"/>
              </a:defRPr>
            </a:lvl1pPr>
            <a:lvl4pPr marL="1371600" indent="0" algn="ctr">
              <a:buNone/>
              <a:defRPr/>
            </a:lvl4pPr>
          </a:lstStyle>
          <a:p>
            <a:pPr lvl="0"/>
            <a:r>
              <a:rPr lang="ru-RU"/>
              <a:t>Город, Область, 2025 год</a:t>
            </a:r>
          </a:p>
        </p:txBody>
      </p:sp>
    </p:spTree>
    <p:extLst>
      <p:ext uri="{BB962C8B-B14F-4D97-AF65-F5344CB8AC3E}">
        <p14:creationId xmlns:p14="http://schemas.microsoft.com/office/powerpoint/2010/main" val="2610656169"/>
      </p:ext>
    </p:extLst>
  </p:cSld>
  <p:clrMapOvr>
    <a:masterClrMapping/>
  </p:clrMapOvr>
</p:sldLayout>
</file>

<file path=ppt/slideLayouts/slideLayout2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Слайд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Текст 2">
            <a:extLst>
              <a:ext uri="{FF2B5EF4-FFF2-40B4-BE49-F238E27FC236}">
                <a16:creationId xmlns:a16="http://schemas.microsoft.com/office/drawing/2014/main" id="{589D3279-B718-911C-94A2-49D767043879}"/>
              </a:ext>
            </a:extLst>
          </p:cNvPr>
          <p:cNvSpPr>
            <a:spLocks noGrp="1"/>
          </p:cNvSpPr>
          <p:nvPr>
            <p:ph type="body" sz="quarter" idx="10" hasCustomPrompt="1"/>
          </p:nvPr>
        </p:nvSpPr>
        <p:spPr>
          <a:xfrm>
            <a:off x="468312" y="493713"/>
            <a:ext cx="9209087" cy="1068387"/>
          </a:xfrm>
          <a:prstGeom prst="rect">
            <a:avLst/>
          </a:prstGeom>
        </p:spPr>
        <p:txBody>
          <a:bodyPr/>
          <a:lstStyle>
            <a:lvl1pPr>
              <a:lnSpc>
                <a:spcPct val="75000"/>
              </a:lnSpc>
              <a:defRPr sz="4400">
                <a:latin typeface="+mj-lt"/>
              </a:defRPr>
            </a:lvl1pPr>
          </a:lstStyle>
          <a:p>
            <a:pPr lvl="0"/>
            <a:r>
              <a:rPr lang="ru-RU"/>
              <a:t>Заголовок слайда</a:t>
            </a:r>
          </a:p>
        </p:txBody>
      </p:sp>
      <p:sp>
        <p:nvSpPr>
          <p:cNvPr id="4" name="Текст 2">
            <a:extLst>
              <a:ext uri="{FF2B5EF4-FFF2-40B4-BE49-F238E27FC236}">
                <a16:creationId xmlns:a16="http://schemas.microsoft.com/office/drawing/2014/main" id="{F9580DDD-09FC-6A94-45FF-835173102824}"/>
              </a:ext>
            </a:extLst>
          </p:cNvPr>
          <p:cNvSpPr>
            <a:spLocks noGrp="1"/>
          </p:cNvSpPr>
          <p:nvPr>
            <p:ph type="body" sz="quarter" idx="11" hasCustomPrompt="1"/>
          </p:nvPr>
        </p:nvSpPr>
        <p:spPr>
          <a:xfrm>
            <a:off x="468313" y="1800225"/>
            <a:ext cx="11255374" cy="4564062"/>
          </a:xfrm>
          <a:prstGeom prst="rect">
            <a:avLst/>
          </a:prstGeom>
        </p:spPr>
        <p:txBody>
          <a:bodyPr/>
          <a:lstStyle>
            <a:lvl1pPr>
              <a:lnSpc>
                <a:spcPct val="75000"/>
              </a:lnSpc>
              <a:defRPr sz="1600">
                <a:latin typeface="+mn-lt"/>
              </a:defRPr>
            </a:lvl1pPr>
          </a:lstStyle>
          <a:p>
            <a:pPr lvl="0"/>
            <a:r>
              <a:rPr lang="ru-RU"/>
              <a:t>Текст слайда</a:t>
            </a:r>
          </a:p>
        </p:txBody>
      </p:sp>
    </p:spTree>
    <p:extLst>
      <p:ext uri="{BB962C8B-B14F-4D97-AF65-F5344CB8AC3E}">
        <p14:creationId xmlns:p14="http://schemas.microsoft.com/office/powerpoint/2010/main" val="453327328"/>
      </p:ext>
    </p:extLst>
  </p:cSld>
  <p:clrMapOvr>
    <a:masterClrMapping/>
  </p:clrMapOvr>
</p:sldLayout>
</file>

<file path=ppt/slideMasters/_rels/slideMaster1.xml.rels><?xml version="1.0" encoding="UTF-8" standalone="yes"?>
<Relationships xmlns="http://schemas.openxmlformats.org/package/2006/relationships"><Relationship Id="rId3" Type="http://schemas.openxmlformats.org/officeDocument/2006/relationships/theme" Target="../theme/theme1.xml"/><Relationship Id="rId2" Type="http://schemas.openxmlformats.org/officeDocument/2006/relationships/slideLayout" Target="../slideLayouts/slideLayout2.xml"/><Relationship Id="rId1" Type="http://schemas.openxmlformats.org/officeDocument/2006/relationships/slideLayout" Target="../slideLayouts/slideLayout1.xml"/><Relationship Id="rId4" Type="http://schemas.openxmlformats.org/officeDocument/2006/relationships/image" Target="../media/image1.png"/></Relationships>
</file>

<file path=ppt/slideMasters/slideMaster1.xml><?xml version="1.0" encoding="utf-8"?>
<p:sldMaster xmlns:a="http://schemas.openxmlformats.org/drawingml/2006/main" xmlns:r="http://schemas.openxmlformats.org/officeDocument/2006/relationships" xmlns:p="http://schemas.openxmlformats.org/presentationml/2006/main">
  <p:cSld>
    <p:bg>
      <p:bgPr>
        <a:blipFill dpi="0" rotWithShape="1">
          <a:blip r:embed="rId4">
            <a:lum/>
          </a:blip>
          <a:srcRect/>
          <a:stretch>
            <a:fillRect/>
          </a:stretch>
        </a:blip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</p:spTree>
    <p:extLst>
      <p:ext uri="{BB962C8B-B14F-4D97-AF65-F5344CB8AC3E}">
        <p14:creationId xmlns:p14="http://schemas.microsoft.com/office/powerpoint/2010/main" val="1269978275"/>
      </p:ext>
    </p:extLst>
  </p:cSld>
  <p:clrMap bg1="lt1" tx1="dk1" bg2="lt2" tx2="dk2" accent1="accent1" accent2="accent2" accent3="accent3" accent4="accent4" accent5="accent5" accent6="accent6" hlink="hlink" folHlink="folHlink"/>
  <p:sldLayoutIdLst>
    <p:sldLayoutId id="2147483651" r:id="rId1"/>
    <p:sldLayoutId id="2147483649" r:id="rId2"/>
  </p:sldLayoutIdLst>
  <p:txStyles>
    <p:titleStyle>
      <a:lvl1pPr algn="l" defTabSz="914400" rtl="0" eaLnBrk="1" latinLnBrk="0" hangingPunct="1">
        <a:lnSpc>
          <a:spcPct val="90000"/>
        </a:lnSpc>
        <a:spcBef>
          <a:spcPct val="0"/>
        </a:spcBef>
        <a:buNone/>
        <a:defRPr sz="4400" kern="1200">
          <a:solidFill>
            <a:schemeClr val="tx1"/>
          </a:solidFill>
          <a:latin typeface="+mj-lt"/>
          <a:ea typeface="+mj-ea"/>
          <a:cs typeface="+mj-cs"/>
        </a:defRPr>
      </a:lvl1pPr>
    </p:titleStyle>
    <p:bodyStyle>
      <a:lvl1pPr marL="0" indent="0" algn="l" defTabSz="914400" rtl="0" eaLnBrk="1" latinLnBrk="0" hangingPunct="1">
        <a:lnSpc>
          <a:spcPct val="90000"/>
        </a:lnSpc>
        <a:spcBef>
          <a:spcPts val="1000"/>
        </a:spcBef>
        <a:buFont typeface="Arial" panose="020B0604020202020204" pitchFamily="34" charset="0"/>
        <a:buNone/>
        <a:defRPr sz="2800" kern="1200">
          <a:solidFill>
            <a:schemeClr val="tx1"/>
          </a:solidFill>
          <a:latin typeface="+mn-lt"/>
          <a:ea typeface="+mn-ea"/>
          <a:cs typeface="+mn-cs"/>
        </a:defRPr>
      </a:lvl1pPr>
      <a:lvl2pPr marL="6858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2400" kern="1200">
          <a:solidFill>
            <a:schemeClr val="tx1"/>
          </a:solidFill>
          <a:latin typeface="+mn-lt"/>
          <a:ea typeface="+mn-ea"/>
          <a:cs typeface="+mn-cs"/>
        </a:defRPr>
      </a:lvl2pPr>
      <a:lvl3pPr marL="11430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3pPr>
      <a:lvl4pPr marL="16002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20574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5146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9718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4290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8862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bodyStyle>
    <p:otherStyle>
      <a:defPPr>
        <a:defRPr lang="ru-RU"/>
      </a:defPPr>
      <a:lvl1pPr marL="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1pPr>
      <a:lvl2pPr marL="457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2pPr>
      <a:lvl3pPr marL="914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3pPr>
      <a:lvl4pPr marL="1371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18288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2860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743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200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657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</p:sldMaster>
</file>

<file path=ppt/slides/_rels/slide1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1.xml"/></Relationships>
</file>

<file path=ppt/slides/_rels/slide2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slide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Текст 1">
            <a:extLst>
              <a:ext uri="{FF2B5EF4-FFF2-40B4-BE49-F238E27FC236}">
                <a16:creationId xmlns:a16="http://schemas.microsoft.com/office/drawing/2014/main" id="{9334F6D8-23F9-ED2F-6D11-A399AE0638A1}"/>
              </a:ext>
            </a:extLst>
          </p:cNvPr>
          <p:cNvSpPr>
            <a:spLocks noGrp="1"/>
          </p:cNvSpPr>
          <p:nvPr>
            <p:ph type="body" sz="quarter" idx="10"/>
          </p:nvPr>
        </p:nvSpPr>
        <p:spPr/>
        <p:txBody>
          <a:bodyPr/>
          <a:lstStyle/>
          <a:p>
            <a:endParaRPr lang="ru-RU"/>
          </a:p>
        </p:txBody>
      </p:sp>
      <p:sp>
        <p:nvSpPr>
          <p:cNvPr id="3" name="Текст 2">
            <a:extLst>
              <a:ext uri="{FF2B5EF4-FFF2-40B4-BE49-F238E27FC236}">
                <a16:creationId xmlns:a16="http://schemas.microsoft.com/office/drawing/2014/main" id="{9D48D97B-815A-25FA-6CA5-6095FC0681BD}"/>
              </a:ext>
            </a:extLst>
          </p:cNvPr>
          <p:cNvSpPr>
            <a:spLocks noGrp="1"/>
          </p:cNvSpPr>
          <p:nvPr>
            <p:ph type="body" sz="quarter" idx="11"/>
          </p:nvPr>
        </p:nvSpPr>
        <p:spPr/>
        <p:txBody>
          <a:bodyPr/>
          <a:lstStyle/>
          <a:p>
            <a:endParaRPr lang="ru-RU"/>
          </a:p>
        </p:txBody>
      </p:sp>
      <p:sp>
        <p:nvSpPr>
          <p:cNvPr id="4" name="Текст 3">
            <a:extLst>
              <a:ext uri="{FF2B5EF4-FFF2-40B4-BE49-F238E27FC236}">
                <a16:creationId xmlns:a16="http://schemas.microsoft.com/office/drawing/2014/main" id="{50F1A8FF-363E-0719-17FE-082EB339FF14}"/>
              </a:ext>
            </a:extLst>
          </p:cNvPr>
          <p:cNvSpPr>
            <a:spLocks noGrp="1"/>
          </p:cNvSpPr>
          <p:nvPr>
            <p:ph type="body" sz="quarter" idx="12"/>
          </p:nvPr>
        </p:nvSpPr>
        <p:spPr/>
        <p:txBody>
          <a:bodyPr/>
          <a:lstStyle/>
          <a:p>
            <a:endParaRPr lang="ru-RU"/>
          </a:p>
        </p:txBody>
      </p:sp>
    </p:spTree>
    <p:extLst>
      <p:ext uri="{BB962C8B-B14F-4D97-AF65-F5344CB8AC3E}">
        <p14:creationId xmlns:p14="http://schemas.microsoft.com/office/powerpoint/2010/main" val="557668095"/>
      </p:ext>
    </p:extLst>
  </p:cSld>
  <p:clrMapOvr>
    <a:masterClrMapping/>
  </p:clrMapOvr>
</p:sld>
</file>

<file path=ppt/slides/slide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Текст 1">
            <a:extLst>
              <a:ext uri="{FF2B5EF4-FFF2-40B4-BE49-F238E27FC236}">
                <a16:creationId xmlns:a16="http://schemas.microsoft.com/office/drawing/2014/main" id="{50416AE0-FBB3-A847-9313-09C273A74584}"/>
              </a:ext>
            </a:extLst>
          </p:cNvPr>
          <p:cNvSpPr>
            <a:spLocks noGrp="1"/>
          </p:cNvSpPr>
          <p:nvPr>
            <p:ph type="body" sz="quarter" idx="10"/>
          </p:nvPr>
        </p:nvSpPr>
        <p:spPr/>
        <p:txBody>
          <a:bodyPr/>
          <a:lstStyle/>
          <a:p>
            <a:endParaRPr lang="ru-RU"/>
          </a:p>
        </p:txBody>
      </p:sp>
      <p:sp>
        <p:nvSpPr>
          <p:cNvPr id="3" name="Текст 2">
            <a:extLst>
              <a:ext uri="{FF2B5EF4-FFF2-40B4-BE49-F238E27FC236}">
                <a16:creationId xmlns:a16="http://schemas.microsoft.com/office/drawing/2014/main" id="{72C5756D-80F5-8B6E-25DF-1274A89A82E9}"/>
              </a:ext>
            </a:extLst>
          </p:cNvPr>
          <p:cNvSpPr>
            <a:spLocks noGrp="1"/>
          </p:cNvSpPr>
          <p:nvPr>
            <p:ph type="body" sz="quarter" idx="11"/>
          </p:nvPr>
        </p:nvSpPr>
        <p:spPr/>
        <p:txBody>
          <a:bodyPr/>
          <a:lstStyle/>
          <a:p>
            <a:endParaRPr lang="ru-RU"/>
          </a:p>
        </p:txBody>
      </p:sp>
    </p:spTree>
    <p:extLst>
      <p:ext uri="{BB962C8B-B14F-4D97-AF65-F5344CB8AC3E}">
        <p14:creationId xmlns:p14="http://schemas.microsoft.com/office/powerpoint/2010/main" val="1732508211"/>
      </p:ext>
    </p:extLst>
  </p:cSld>
  <p:clrMapOvr>
    <a:masterClrMapping/>
  </p:clrMapOvr>
</p:sld>
</file>

<file path=ppt/theme/theme1.xml><?xml version="1.0" encoding="utf-8"?>
<a:theme xmlns:a="http://schemas.openxmlformats.org/drawingml/2006/main" name="Созидатели «Атомные города»">
  <a:themeElements>
    <a:clrScheme name="Стандартная">
      <a:dk1>
        <a:sysClr val="windowText" lastClr="000000"/>
      </a:dk1>
      <a:lt1>
        <a:sysClr val="window" lastClr="FFFFFF"/>
      </a:lt1>
      <a:dk2>
        <a:srgbClr val="44546A"/>
      </a:dk2>
      <a:lt2>
        <a:srgbClr val="E7E6E6"/>
      </a:lt2>
      <a:accent1>
        <a:srgbClr val="4472C4"/>
      </a:accent1>
      <a:accent2>
        <a:srgbClr val="ED7D31"/>
      </a:accent2>
      <a:accent3>
        <a:srgbClr val="A5A5A5"/>
      </a:accent3>
      <a:accent4>
        <a:srgbClr val="FFC000"/>
      </a:accent4>
      <a:accent5>
        <a:srgbClr val="5B9BD5"/>
      </a:accent5>
      <a:accent6>
        <a:srgbClr val="70AD47"/>
      </a:accent6>
      <a:hlink>
        <a:srgbClr val="0563C1"/>
      </a:hlink>
      <a:folHlink>
        <a:srgbClr val="954F72"/>
      </a:folHlink>
    </a:clrScheme>
    <a:fontScheme name="Golos «Атомные города»">
      <a:majorFont>
        <a:latin typeface="Golos Text DemiBold"/>
        <a:ea typeface=""/>
        <a:cs typeface=""/>
      </a:majorFont>
      <a:minorFont>
        <a:latin typeface="Golos Text"/>
        <a:ea typeface=""/>
        <a:cs typeface=""/>
      </a:minorFont>
    </a:fontScheme>
    <a:fmtScheme name="Стандартная">
      <a:fillStyleLst>
        <a:solidFill>
          <a:schemeClr val="phClr"/>
        </a:solidFill>
        <a:gradFill rotWithShape="1">
          <a:gsLst>
            <a:gs pos="0">
              <a:schemeClr val="phClr">
                <a:lumMod val="110000"/>
                <a:satMod val="105000"/>
                <a:tint val="67000"/>
              </a:schemeClr>
            </a:gs>
            <a:gs pos="50000">
              <a:schemeClr val="phClr">
                <a:lumMod val="105000"/>
                <a:satMod val="103000"/>
                <a:tint val="73000"/>
              </a:schemeClr>
            </a:gs>
            <a:gs pos="100000">
              <a:schemeClr val="phClr">
                <a:lumMod val="105000"/>
                <a:satMod val="109000"/>
                <a:tint val="81000"/>
              </a:schemeClr>
            </a:gs>
          </a:gsLst>
          <a:lin ang="5400000" scaled="0"/>
        </a:gradFill>
        <a:gradFill rotWithShape="1">
          <a:gsLst>
            <a:gs pos="0">
              <a:schemeClr val="phClr">
                <a:satMod val="103000"/>
                <a:lumMod val="102000"/>
                <a:tint val="94000"/>
              </a:schemeClr>
            </a:gs>
            <a:gs pos="50000">
              <a:schemeClr val="phClr">
                <a:satMod val="110000"/>
                <a:lumMod val="100000"/>
                <a:shade val="100000"/>
              </a:schemeClr>
            </a:gs>
            <a:gs pos="100000">
              <a:schemeClr val="phClr">
                <a:lumMod val="99000"/>
                <a:satMod val="120000"/>
                <a:shade val="78000"/>
              </a:schemeClr>
            </a:gs>
          </a:gsLst>
          <a:lin ang="5400000" scaled="0"/>
        </a:gradFill>
      </a:fillStyleLst>
      <a:lnStyleLst>
        <a:ln w="6350" cap="flat" cmpd="sng" algn="ctr">
          <a:solidFill>
            <a:schemeClr val="phClr"/>
          </a:solidFill>
          <a:prstDash val="solid"/>
          <a:miter lim="800000"/>
        </a:ln>
        <a:ln w="12700" cap="flat" cmpd="sng" algn="ctr">
          <a:solidFill>
            <a:schemeClr val="phClr"/>
          </a:solidFill>
          <a:prstDash val="solid"/>
          <a:miter lim="800000"/>
        </a:ln>
        <a:ln w="19050" cap="flat" cmpd="sng" algn="ctr">
          <a:solidFill>
            <a:schemeClr val="phClr"/>
          </a:solidFill>
          <a:prstDash val="solid"/>
          <a:miter lim="800000"/>
        </a:ln>
      </a:lnStyleLst>
      <a:effectStyleLst>
        <a:effectStyle>
          <a:effectLst/>
        </a:effectStyle>
        <a:effectStyle>
          <a:effectLst/>
        </a:effectStyle>
        <a:effectStyle>
          <a:effectLst>
            <a:outerShdw blurRad="57150" dist="19050" dir="5400000" algn="ctr" rotWithShape="0">
              <a:srgbClr val="000000">
                <a:alpha val="63000"/>
              </a:srgbClr>
            </a:outerShdw>
          </a:effectLst>
        </a:effectStyle>
      </a:effectStyleLst>
      <a:bgFillStyleLst>
        <a:solidFill>
          <a:schemeClr val="phClr"/>
        </a:solidFill>
        <a:solidFill>
          <a:schemeClr val="phClr">
            <a:tint val="95000"/>
            <a:satMod val="170000"/>
          </a:schemeClr>
        </a:solidFill>
        <a:gradFill rotWithShape="1">
          <a:gsLst>
            <a:gs pos="0">
              <a:schemeClr val="phClr">
                <a:tint val="93000"/>
                <a:satMod val="150000"/>
                <a:shade val="98000"/>
                <a:lumMod val="102000"/>
              </a:schemeClr>
            </a:gs>
            <a:gs pos="50000">
              <a:schemeClr val="phClr">
                <a:tint val="98000"/>
                <a:satMod val="130000"/>
                <a:shade val="90000"/>
                <a:lumMod val="103000"/>
              </a:schemeClr>
            </a:gs>
            <a:gs pos="100000">
              <a:schemeClr val="phClr">
                <a:shade val="63000"/>
                <a:satMod val="120000"/>
              </a:schemeClr>
            </a:gs>
          </a:gsLst>
          <a:lin ang="5400000" scaled="0"/>
        </a:gradFill>
      </a:bgFillStyleLst>
    </a:fmtScheme>
  </a:themeElements>
  <a:objectDefaults/>
  <a:extraClrSchemeLst/>
  <a:extLst>
    <a:ext uri="{05A4C25C-085E-4340-85A3-A5531E510DB2}">
      <thm15:themeFamily xmlns:thm15="http://schemas.microsoft.com/office/thememl/2012/main" name="шаблон-созидатели.potx" id="{1BBDE3B8-5321-4333-AC4F-74E8D69B19A6}" vid="{6FFBF7E4-D025-4532-9D52-BF553ADB7999}"/>
    </a:ext>
  </a:extLst>
</a:theme>
</file>

<file path=ppt/theme/theme2.xml><?xml version="1.0" encoding="utf-8"?>
<a:theme xmlns:a="http://schemas.openxmlformats.org/drawingml/2006/main" name="Тема Office">
  <a:themeElements>
    <a:clrScheme name="Стандартная">
      <a:dk1>
        <a:sysClr val="windowText" lastClr="000000"/>
      </a:dk1>
      <a:lt1>
        <a:sysClr val="window" lastClr="FFFFFF"/>
      </a:lt1>
      <a:dk2>
        <a:srgbClr val="44546A"/>
      </a:dk2>
      <a:lt2>
        <a:srgbClr val="E7E6E6"/>
      </a:lt2>
      <a:accent1>
        <a:srgbClr val="4472C4"/>
      </a:accent1>
      <a:accent2>
        <a:srgbClr val="ED7D31"/>
      </a:accent2>
      <a:accent3>
        <a:srgbClr val="A5A5A5"/>
      </a:accent3>
      <a:accent4>
        <a:srgbClr val="FFC000"/>
      </a:accent4>
      <a:accent5>
        <a:srgbClr val="5B9BD5"/>
      </a:accent5>
      <a:accent6>
        <a:srgbClr val="70AD47"/>
      </a:accent6>
      <a:hlink>
        <a:srgbClr val="0563C1"/>
      </a:hlink>
      <a:folHlink>
        <a:srgbClr val="954F72"/>
      </a:folHlink>
    </a:clrScheme>
    <a:fontScheme name="Стандартная">
      <a:majorFont>
        <a:latin typeface="Calibri Light" panose="020F0302020204030204"/>
        <a:ea typeface=""/>
        <a:cs typeface=""/>
        <a:font script="Jpan" typeface="游ゴシック Light"/>
        <a:font script="Hang" typeface="맑은 고딕"/>
        <a:font script="Hans" typeface="等线 Light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  <a:font script="Armn" typeface="Arial"/>
        <a:font script="Bugi" typeface="Leelawadee UI"/>
        <a:font script="Bopo" typeface="Microsoft JhengHei"/>
        <a:font script="Java" typeface="Javanese Text"/>
        <a:font script="Lisu" typeface="Segoe UI"/>
        <a:font script="Mymr" typeface="Myanmar Text"/>
        <a:font script="Nkoo" typeface="Ebrima"/>
        <a:font script="Olck" typeface="Nirmala UI"/>
        <a:font script="Osma" typeface="Ebrima"/>
        <a:font script="Phag" typeface="Phagspa"/>
        <a:font script="Syrn" typeface="Estrangelo Edessa"/>
        <a:font script="Syrj" typeface="Estrangelo Edessa"/>
        <a:font script="Syre" typeface="Estrangelo Edessa"/>
        <a:font script="Sora" typeface="Nirmala UI"/>
        <a:font script="Tale" typeface="Microsoft Tai Le"/>
        <a:font script="Talu" typeface="Microsoft New Tai Lue"/>
        <a:font script="Tfng" typeface="Ebrima"/>
      </a:majorFont>
      <a:minorFont>
        <a:latin typeface="Calibri" panose="020F0502020204030204"/>
        <a:ea typeface=""/>
        <a:cs typeface=""/>
        <a:font script="Jpan" typeface="游ゴシック"/>
        <a:font script="Hang" typeface="맑은 고딕"/>
        <a:font script="Hans" typeface="等线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  <a:font script="Armn" typeface="Arial"/>
        <a:font script="Bugi" typeface="Leelawadee UI"/>
        <a:font script="Bopo" typeface="Microsoft JhengHei"/>
        <a:font script="Java" typeface="Javanese Text"/>
        <a:font script="Lisu" typeface="Segoe UI"/>
        <a:font script="Mymr" typeface="Myanmar Text"/>
        <a:font script="Nkoo" typeface="Ebrima"/>
        <a:font script="Olck" typeface="Nirmala UI"/>
        <a:font script="Osma" typeface="Ebrima"/>
        <a:font script="Phag" typeface="Phagspa"/>
        <a:font script="Syrn" typeface="Estrangelo Edessa"/>
        <a:font script="Syrj" typeface="Estrangelo Edessa"/>
        <a:font script="Syre" typeface="Estrangelo Edessa"/>
        <a:font script="Sora" typeface="Nirmala UI"/>
        <a:font script="Tale" typeface="Microsoft Tai Le"/>
        <a:font script="Talu" typeface="Microsoft New Tai Lue"/>
        <a:font script="Tfng" typeface="Ebrima"/>
      </a:minorFont>
    </a:fontScheme>
    <a:fmtScheme name="Стандартная">
      <a:fillStyleLst>
        <a:solidFill>
          <a:schemeClr val="phClr"/>
        </a:solidFill>
        <a:gradFill rotWithShape="1">
          <a:gsLst>
            <a:gs pos="0">
              <a:schemeClr val="phClr">
                <a:lumMod val="110000"/>
                <a:satMod val="105000"/>
                <a:tint val="67000"/>
              </a:schemeClr>
            </a:gs>
            <a:gs pos="50000">
              <a:schemeClr val="phClr">
                <a:lumMod val="105000"/>
                <a:satMod val="103000"/>
                <a:tint val="73000"/>
              </a:schemeClr>
            </a:gs>
            <a:gs pos="100000">
              <a:schemeClr val="phClr">
                <a:lumMod val="105000"/>
                <a:satMod val="109000"/>
                <a:tint val="81000"/>
              </a:schemeClr>
            </a:gs>
          </a:gsLst>
          <a:lin ang="5400000" scaled="0"/>
        </a:gradFill>
        <a:gradFill rotWithShape="1">
          <a:gsLst>
            <a:gs pos="0">
              <a:schemeClr val="phClr">
                <a:satMod val="103000"/>
                <a:lumMod val="102000"/>
                <a:tint val="94000"/>
              </a:schemeClr>
            </a:gs>
            <a:gs pos="50000">
              <a:schemeClr val="phClr">
                <a:satMod val="110000"/>
                <a:lumMod val="100000"/>
                <a:shade val="100000"/>
              </a:schemeClr>
            </a:gs>
            <a:gs pos="100000">
              <a:schemeClr val="phClr">
                <a:lumMod val="99000"/>
                <a:satMod val="120000"/>
                <a:shade val="78000"/>
              </a:schemeClr>
            </a:gs>
          </a:gsLst>
          <a:lin ang="5400000" scaled="0"/>
        </a:gradFill>
      </a:fillStyleLst>
      <a:lnStyleLst>
        <a:ln w="6350" cap="flat" cmpd="sng" algn="ctr">
          <a:solidFill>
            <a:schemeClr val="phClr"/>
          </a:solidFill>
          <a:prstDash val="solid"/>
          <a:miter lim="800000"/>
        </a:ln>
        <a:ln w="12700" cap="flat" cmpd="sng" algn="ctr">
          <a:solidFill>
            <a:schemeClr val="phClr"/>
          </a:solidFill>
          <a:prstDash val="solid"/>
          <a:miter lim="800000"/>
        </a:ln>
        <a:ln w="19050" cap="flat" cmpd="sng" algn="ctr">
          <a:solidFill>
            <a:schemeClr val="phClr"/>
          </a:solidFill>
          <a:prstDash val="solid"/>
          <a:miter lim="800000"/>
        </a:ln>
      </a:lnStyleLst>
      <a:effectStyleLst>
        <a:effectStyle>
          <a:effectLst/>
        </a:effectStyle>
        <a:effectStyle>
          <a:effectLst/>
        </a:effectStyle>
        <a:effectStyle>
          <a:effectLst>
            <a:outerShdw blurRad="57150" dist="19050" dir="5400000" algn="ctr" rotWithShape="0">
              <a:srgbClr val="000000">
                <a:alpha val="63000"/>
              </a:srgbClr>
            </a:outerShdw>
          </a:effectLst>
        </a:effectStyle>
      </a:effectStyleLst>
      <a:bgFillStyleLst>
        <a:solidFill>
          <a:schemeClr val="phClr"/>
        </a:solidFill>
        <a:solidFill>
          <a:schemeClr val="phClr">
            <a:tint val="95000"/>
            <a:satMod val="170000"/>
          </a:schemeClr>
        </a:solidFill>
        <a:gradFill rotWithShape="1">
          <a:gsLst>
            <a:gs pos="0">
              <a:schemeClr val="phClr">
                <a:tint val="93000"/>
                <a:satMod val="150000"/>
                <a:shade val="98000"/>
                <a:lumMod val="102000"/>
              </a:schemeClr>
            </a:gs>
            <a:gs pos="50000">
              <a:schemeClr val="phClr">
                <a:tint val="98000"/>
                <a:satMod val="130000"/>
                <a:shade val="90000"/>
                <a:lumMod val="103000"/>
              </a:schemeClr>
            </a:gs>
            <a:gs pos="100000">
              <a:schemeClr val="phClr">
                <a:shade val="63000"/>
                <a:satMod val="120000"/>
              </a:schemeClr>
            </a:gs>
          </a:gsLst>
          <a:lin ang="5400000" scaled="0"/>
        </a:gradFill>
      </a:bgFillStyleLst>
    </a:fmtScheme>
  </a:themeElements>
  <a:objectDefaults/>
  <a:extraClrSchemeLst/>
  <a:extLst>
    <a:ext uri="{05A4C25C-085E-4340-85A3-A5531E510DB2}">
      <thm15:themeFamily xmlns:thm15="http://schemas.microsoft.com/office/thememl/2012/main" name="Office Theme" id="{62F939B6-93AF-4DB8-9C6B-D6C7DFDC589F}" vid="{4A3C46E8-61CC-4603-A589-7422A47A8E4A}"/>
    </a:ext>
  </a:extLst>
</a:theme>
</file>

<file path=docProps/app.xml><?xml version="1.0" encoding="utf-8"?>
<Properties xmlns="http://schemas.openxmlformats.org/officeDocument/2006/extended-properties" xmlns:vt="http://schemas.openxmlformats.org/officeDocument/2006/docPropsVTypes">
  <Template/>
  <TotalTime>11</TotalTime>
  <Words>0</Words>
  <Application>Microsoft Office PowerPoint</Application>
  <PresentationFormat>Широкоэкранный</PresentationFormat>
  <Paragraphs>0</Paragraphs>
  <Slides>2</Slides>
  <Notes>0</Notes>
  <HiddenSlides>0</HiddenSlides>
  <MMClips>0</MMClips>
  <ScaleCrop>false</ScaleCrop>
  <HeadingPairs>
    <vt:vector size="6" baseType="variant">
      <vt:variant>
        <vt:lpstr>Использованные шрифты</vt:lpstr>
      </vt:variant>
      <vt:variant>
        <vt:i4>2</vt:i4>
      </vt:variant>
      <vt:variant>
        <vt:lpstr>Тема</vt:lpstr>
      </vt:variant>
      <vt:variant>
        <vt:i4>1</vt:i4>
      </vt:variant>
      <vt:variant>
        <vt:lpstr>Заголовки слайдов</vt:lpstr>
      </vt:variant>
      <vt:variant>
        <vt:i4>2</vt:i4>
      </vt:variant>
    </vt:vector>
  </HeadingPairs>
  <TitlesOfParts>
    <vt:vector size="5" baseType="lpstr">
      <vt:lpstr>Arial</vt:lpstr>
      <vt:lpstr>Calibri</vt:lpstr>
      <vt:lpstr>Созидатели «Атомные города»</vt:lpstr>
      <vt:lpstr>Презентация PowerPoint</vt:lpstr>
      <vt:lpstr>Презентация PowerPoint</vt:lpstr>
    </vt:vector>
  </TitlesOfParts>
  <Company/>
  <LinksUpToDate>false</LinksUpToDate>
  <SharedDoc>false</SharedDoc>
  <HyperlinksChanged>false</HyperlinksChanged>
  <AppVersion>16.0000</AppVersion>
</Properties>
</file>

<file path=docProps/core.xml><?xml version="1.0" encoding="utf-8"?>
<cp:coreProperties xmlns:cp="http://schemas.openxmlformats.org/package/2006/metadata/core-properties" xmlns:dc="http://purl.org/dc/elements/1.1/" xmlns:dcterms="http://purl.org/dc/terms/" xmlns:dcmitype="http://purl.org/dc/dcmitype/" xmlns:xsi="http://www.w3.org/2001/XMLSchema-instance">
  <dc:title/>
  <dc:creator>Admin</dc:creator>
  <cp:lastModifiedBy>Admin</cp:lastModifiedBy>
  <cp:revision>2</cp:revision>
  <dcterms:created xsi:type="dcterms:W3CDTF">2025-02-20T15:40:20Z</dcterms:created>
  <dcterms:modified xsi:type="dcterms:W3CDTF">2025-02-21T11:57:12Z</dcterms:modified>
</cp:coreProperties>
</file>