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31" r:id="rId2"/>
    <p:sldId id="332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927" userDrawn="1">
          <p15:clr>
            <a:srgbClr val="A4A3A4"/>
          </p15:clr>
        </p15:guide>
        <p15:guide id="3" orient="horz" pos="8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EE9"/>
    <a:srgbClr val="109EB4"/>
    <a:srgbClr val="005BAB"/>
    <a:srgbClr val="F38221"/>
    <a:srgbClr val="2162AE"/>
    <a:srgbClr val="60BFCE"/>
    <a:srgbClr val="CC3399"/>
    <a:srgbClr val="FFCC00"/>
    <a:srgbClr val="009CAD"/>
    <a:srgbClr val="3E2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9091" autoAdjust="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>
        <p:guide pos="5927"/>
        <p:guide orient="horz" pos="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5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4049F8CC-6230-4FDB-AC8F-876D6ECFB848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95"/>
            <a:ext cx="5438775" cy="3908425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5" y="942975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130E7CBB-965E-4FF4-9DCC-483F45EC02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75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E7CBB-965E-4FF4-9DCC-483F45EC02E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487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527-C1F3-470F-BD2A-DA51C60D7E81}" type="datetime1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12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A4C7-EEEC-43ED-98AA-233D714748C7}" type="datetime1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72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C31F-647A-49AB-864C-DFDADDA3B899}" type="datetime1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28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DDB8-BF99-407D-B603-A57840DBD216}" type="datetime1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28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1BCC-2030-432C-9B7F-9FA8EDD4A233}" type="datetime1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9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277A-6203-4AD5-B51B-E5329829D82B}" type="datetime1">
              <a:rPr lang="ru-RU" smtClean="0"/>
              <a:pPr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58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33107-8C5E-4321-8EEF-662912BA36C4}" type="datetime1">
              <a:rPr lang="ru-RU" smtClean="0"/>
              <a:pPr/>
              <a:t>10.04.2024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225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13E0-577B-4B89-8ABD-41224FF83BFC}" type="datetime1">
              <a:rPr lang="ru-RU" smtClean="0"/>
              <a:pPr/>
              <a:t>10.04.2024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22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9203-89BF-4B43-A7EF-8D97F2D8DC9F}" type="datetime1">
              <a:rPr lang="ru-RU" smtClean="0"/>
              <a:pPr/>
              <a:t>10.04.2024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68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FAE7-7B19-4D14-9B1D-D65D5D2A95B3}" type="datetime1">
              <a:rPr lang="ru-RU" smtClean="0"/>
              <a:pPr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761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3975-22B9-45F8-BA86-71ADD24DD10A}" type="datetime1">
              <a:rPr lang="ru-RU" smtClean="0"/>
              <a:pPr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13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9A4ED-ADED-4B0A-A827-04794C998060}" type="datetime1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63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72"/>
          <p:cNvSpPr txBox="1"/>
          <p:nvPr/>
        </p:nvSpPr>
        <p:spPr>
          <a:xfrm>
            <a:off x="207454" y="2274585"/>
            <a:ext cx="7041382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Итоги реализации регионального проекта «Развитие пространственного мышления дошкольников как основы формирования естественно-научных, цифровых и инженерных компетенций человека будущего»: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</a:rPr>
              <a:t>Шегарский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район</a:t>
            </a:r>
            <a:endParaRPr lang="ru-RU" sz="4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33400" y="5417212"/>
            <a:ext cx="445053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dirty="0"/>
              <a:t>Фамилия Имя Отчество</a:t>
            </a:r>
          </a:p>
          <a:p>
            <a:r>
              <a:rPr lang="ru-RU" sz="1600" dirty="0"/>
              <a:t>Должность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59615" y="6444957"/>
            <a:ext cx="11610363" cy="2123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ru-RU" sz="1380" spc="20">
                <a:solidFill>
                  <a:schemeClr val="bg1">
                    <a:lumMod val="95000"/>
                  </a:schemeClr>
                </a:solidFill>
              </a:rPr>
              <a:t>#УЧИСЬСТОИПКРО  #ТОИПКРО  #УЧИБУДУЩЕМУ  #УЧИСЬСТОИПКРО  #ТОИПКРО  #УЧИБУДУЩЕМУ  #УЧИСЬСТОИПКРО</a:t>
            </a:r>
          </a:p>
        </p:txBody>
      </p:sp>
      <p:pic>
        <p:nvPicPr>
          <p:cNvPr id="224" name="Рисунок 223" descr="Герб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4831" y="409823"/>
            <a:ext cx="720000" cy="720000"/>
          </a:xfrm>
          <a:prstGeom prst="rect">
            <a:avLst/>
          </a:prstGeom>
        </p:spPr>
      </p:pic>
      <p:sp>
        <p:nvSpPr>
          <p:cNvPr id="226" name="TextBox 225"/>
          <p:cNvSpPr txBox="1"/>
          <p:nvPr/>
        </p:nvSpPr>
        <p:spPr>
          <a:xfrm>
            <a:off x="1669243" y="1305895"/>
            <a:ext cx="2693371" cy="3206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500"/>
              </a:lnSpc>
            </a:pPr>
            <a:r>
              <a:rPr lang="ru-RU" sz="1600" b="1" dirty="0">
                <a:solidFill>
                  <a:schemeClr val="bg1"/>
                </a:solidFill>
              </a:rPr>
              <a:t>ВСЕРОССИЙСКИЙ ФОРУМ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1670310" y="1723975"/>
            <a:ext cx="3869511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600" dirty="0">
                <a:solidFill>
                  <a:schemeClr val="bg1"/>
                </a:solidFill>
              </a:rPr>
              <a:t>СОВРЕМЕННОЕ ДЕТСТВО: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НАСТОЯЩЕЕ И БУДУЩЕЕ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1670310" y="1012798"/>
            <a:ext cx="3869511" cy="3206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500"/>
              </a:lnSpc>
            </a:pPr>
            <a:r>
              <a:rPr lang="ru-RU" sz="1400" b="1" dirty="0">
                <a:solidFill>
                  <a:schemeClr val="bg1"/>
                </a:solidFill>
              </a:rPr>
              <a:t>24-26 АПРЕЛЯ</a:t>
            </a:r>
            <a:r>
              <a:rPr lang="en-US" sz="1400" b="1" dirty="0">
                <a:solidFill>
                  <a:schemeClr val="bg1"/>
                </a:solidFill>
              </a:rPr>
              <a:t>  </a:t>
            </a:r>
            <a:r>
              <a:rPr lang="en-US" sz="1400" dirty="0">
                <a:solidFill>
                  <a:schemeClr val="bg1"/>
                </a:solidFill>
              </a:rPr>
              <a:t>| </a:t>
            </a:r>
            <a:r>
              <a:rPr lang="ru-RU" sz="1400" b="1" dirty="0">
                <a:solidFill>
                  <a:schemeClr val="bg1"/>
                </a:solidFill>
              </a:rPr>
              <a:t> 2024 ГОДА</a:t>
            </a:r>
            <a:r>
              <a:rPr lang="en-US" sz="1400" b="1" dirty="0">
                <a:solidFill>
                  <a:schemeClr val="bg1"/>
                </a:solidFill>
              </a:rPr>
              <a:t>  </a:t>
            </a:r>
            <a:r>
              <a:rPr lang="en-US" sz="1400" dirty="0">
                <a:solidFill>
                  <a:schemeClr val="bg1"/>
                </a:solidFill>
              </a:rPr>
              <a:t>|</a:t>
            </a:r>
            <a:r>
              <a:rPr lang="ru-RU" sz="1400" b="1" dirty="0">
                <a:solidFill>
                  <a:schemeClr val="bg1"/>
                </a:solidFill>
              </a:rPr>
              <a:t>  ТОМСК</a:t>
            </a:r>
            <a:endParaRPr lang="ru-RU" sz="1400" dirty="0">
              <a:solidFill>
                <a:schemeClr val="bg1"/>
              </a:solidFill>
            </a:endParaRPr>
          </a:p>
        </p:txBody>
      </p:sp>
      <p:grpSp>
        <p:nvGrpSpPr>
          <p:cNvPr id="70" name="Группа 69"/>
          <p:cNvGrpSpPr/>
          <p:nvPr/>
        </p:nvGrpSpPr>
        <p:grpSpPr>
          <a:xfrm>
            <a:off x="533400" y="117435"/>
            <a:ext cx="1135843" cy="1330365"/>
            <a:chOff x="2790825" y="1876425"/>
            <a:chExt cx="2651125" cy="3105150"/>
          </a:xfrm>
        </p:grpSpPr>
        <p:sp>
          <p:nvSpPr>
            <p:cNvPr id="71" name="Freeform 5"/>
            <p:cNvSpPr>
              <a:spLocks/>
            </p:cNvSpPr>
            <p:nvPr/>
          </p:nvSpPr>
          <p:spPr bwMode="auto">
            <a:xfrm>
              <a:off x="2790825" y="2628900"/>
              <a:ext cx="2311400" cy="2311400"/>
            </a:xfrm>
            <a:custGeom>
              <a:avLst/>
              <a:gdLst/>
              <a:ahLst/>
              <a:cxnLst>
                <a:cxn ang="0">
                  <a:pos x="1454" y="766"/>
                </a:cxn>
                <a:cxn ang="0">
                  <a:pos x="1440" y="874"/>
                </a:cxn>
                <a:cxn ang="0">
                  <a:pos x="1412" y="978"/>
                </a:cxn>
                <a:cxn ang="0">
                  <a:pos x="1368" y="1074"/>
                </a:cxn>
                <a:cxn ang="0">
                  <a:pos x="1310" y="1164"/>
                </a:cxn>
                <a:cxn ang="0">
                  <a:pos x="1242" y="1242"/>
                </a:cxn>
                <a:cxn ang="0">
                  <a:pos x="1164" y="1312"/>
                </a:cxn>
                <a:cxn ang="0">
                  <a:pos x="1074" y="1368"/>
                </a:cxn>
                <a:cxn ang="0">
                  <a:pos x="978" y="1412"/>
                </a:cxn>
                <a:cxn ang="0">
                  <a:pos x="874" y="1440"/>
                </a:cxn>
                <a:cxn ang="0">
                  <a:pos x="766" y="1454"/>
                </a:cxn>
                <a:cxn ang="0">
                  <a:pos x="690" y="1454"/>
                </a:cxn>
                <a:cxn ang="0">
                  <a:pos x="582" y="1440"/>
                </a:cxn>
                <a:cxn ang="0">
                  <a:pos x="478" y="1412"/>
                </a:cxn>
                <a:cxn ang="0">
                  <a:pos x="382" y="1368"/>
                </a:cxn>
                <a:cxn ang="0">
                  <a:pos x="292" y="1312"/>
                </a:cxn>
                <a:cxn ang="0">
                  <a:pos x="214" y="1242"/>
                </a:cxn>
                <a:cxn ang="0">
                  <a:pos x="146" y="1164"/>
                </a:cxn>
                <a:cxn ang="0">
                  <a:pos x="88" y="1074"/>
                </a:cxn>
                <a:cxn ang="0">
                  <a:pos x="44" y="978"/>
                </a:cxn>
                <a:cxn ang="0">
                  <a:pos x="16" y="874"/>
                </a:cxn>
                <a:cxn ang="0">
                  <a:pos x="2" y="766"/>
                </a:cxn>
                <a:cxn ang="0">
                  <a:pos x="2" y="690"/>
                </a:cxn>
                <a:cxn ang="0">
                  <a:pos x="16" y="582"/>
                </a:cxn>
                <a:cxn ang="0">
                  <a:pos x="44" y="478"/>
                </a:cxn>
                <a:cxn ang="0">
                  <a:pos x="88" y="382"/>
                </a:cxn>
                <a:cxn ang="0">
                  <a:pos x="146" y="294"/>
                </a:cxn>
                <a:cxn ang="0">
                  <a:pos x="214" y="214"/>
                </a:cxn>
                <a:cxn ang="0">
                  <a:pos x="292" y="146"/>
                </a:cxn>
                <a:cxn ang="0">
                  <a:pos x="382" y="88"/>
                </a:cxn>
                <a:cxn ang="0">
                  <a:pos x="478" y="46"/>
                </a:cxn>
                <a:cxn ang="0">
                  <a:pos x="582" y="16"/>
                </a:cxn>
                <a:cxn ang="0">
                  <a:pos x="690" y="2"/>
                </a:cxn>
                <a:cxn ang="0">
                  <a:pos x="766" y="2"/>
                </a:cxn>
                <a:cxn ang="0">
                  <a:pos x="874" y="16"/>
                </a:cxn>
                <a:cxn ang="0">
                  <a:pos x="978" y="46"/>
                </a:cxn>
                <a:cxn ang="0">
                  <a:pos x="1074" y="88"/>
                </a:cxn>
                <a:cxn ang="0">
                  <a:pos x="1164" y="146"/>
                </a:cxn>
                <a:cxn ang="0">
                  <a:pos x="1242" y="214"/>
                </a:cxn>
                <a:cxn ang="0">
                  <a:pos x="1310" y="294"/>
                </a:cxn>
                <a:cxn ang="0">
                  <a:pos x="1368" y="382"/>
                </a:cxn>
                <a:cxn ang="0">
                  <a:pos x="1412" y="478"/>
                </a:cxn>
                <a:cxn ang="0">
                  <a:pos x="1440" y="582"/>
                </a:cxn>
                <a:cxn ang="0">
                  <a:pos x="1454" y="690"/>
                </a:cxn>
              </a:cxnLst>
              <a:rect l="0" t="0" r="r" b="b"/>
              <a:pathLst>
                <a:path w="1456" h="1456">
                  <a:moveTo>
                    <a:pt x="1456" y="728"/>
                  </a:moveTo>
                  <a:lnTo>
                    <a:pt x="1456" y="728"/>
                  </a:lnTo>
                  <a:lnTo>
                    <a:pt x="1454" y="766"/>
                  </a:lnTo>
                  <a:lnTo>
                    <a:pt x="1452" y="802"/>
                  </a:lnTo>
                  <a:lnTo>
                    <a:pt x="1446" y="840"/>
                  </a:lnTo>
                  <a:lnTo>
                    <a:pt x="1440" y="874"/>
                  </a:lnTo>
                  <a:lnTo>
                    <a:pt x="1432" y="910"/>
                  </a:lnTo>
                  <a:lnTo>
                    <a:pt x="1422" y="944"/>
                  </a:lnTo>
                  <a:lnTo>
                    <a:pt x="1412" y="978"/>
                  </a:lnTo>
                  <a:lnTo>
                    <a:pt x="1398" y="1012"/>
                  </a:lnTo>
                  <a:lnTo>
                    <a:pt x="1384" y="1044"/>
                  </a:lnTo>
                  <a:lnTo>
                    <a:pt x="1368" y="1074"/>
                  </a:lnTo>
                  <a:lnTo>
                    <a:pt x="1350" y="1106"/>
                  </a:lnTo>
                  <a:lnTo>
                    <a:pt x="1332" y="1134"/>
                  </a:lnTo>
                  <a:lnTo>
                    <a:pt x="1310" y="1164"/>
                  </a:lnTo>
                  <a:lnTo>
                    <a:pt x="1290" y="1190"/>
                  </a:lnTo>
                  <a:lnTo>
                    <a:pt x="1266" y="1218"/>
                  </a:lnTo>
                  <a:lnTo>
                    <a:pt x="1242" y="1242"/>
                  </a:lnTo>
                  <a:lnTo>
                    <a:pt x="1218" y="1266"/>
                  </a:lnTo>
                  <a:lnTo>
                    <a:pt x="1190" y="1290"/>
                  </a:lnTo>
                  <a:lnTo>
                    <a:pt x="1164" y="1312"/>
                  </a:lnTo>
                  <a:lnTo>
                    <a:pt x="1134" y="1332"/>
                  </a:lnTo>
                  <a:lnTo>
                    <a:pt x="1106" y="1350"/>
                  </a:lnTo>
                  <a:lnTo>
                    <a:pt x="1074" y="1368"/>
                  </a:lnTo>
                  <a:lnTo>
                    <a:pt x="1044" y="1384"/>
                  </a:lnTo>
                  <a:lnTo>
                    <a:pt x="1012" y="1398"/>
                  </a:lnTo>
                  <a:lnTo>
                    <a:pt x="978" y="1412"/>
                  </a:lnTo>
                  <a:lnTo>
                    <a:pt x="944" y="1422"/>
                  </a:lnTo>
                  <a:lnTo>
                    <a:pt x="910" y="1432"/>
                  </a:lnTo>
                  <a:lnTo>
                    <a:pt x="874" y="1440"/>
                  </a:lnTo>
                  <a:lnTo>
                    <a:pt x="838" y="1448"/>
                  </a:lnTo>
                  <a:lnTo>
                    <a:pt x="802" y="1452"/>
                  </a:lnTo>
                  <a:lnTo>
                    <a:pt x="766" y="1454"/>
                  </a:lnTo>
                  <a:lnTo>
                    <a:pt x="728" y="1456"/>
                  </a:lnTo>
                  <a:lnTo>
                    <a:pt x="728" y="1456"/>
                  </a:lnTo>
                  <a:lnTo>
                    <a:pt x="690" y="1454"/>
                  </a:lnTo>
                  <a:lnTo>
                    <a:pt x="654" y="1452"/>
                  </a:lnTo>
                  <a:lnTo>
                    <a:pt x="618" y="1448"/>
                  </a:lnTo>
                  <a:lnTo>
                    <a:pt x="582" y="1440"/>
                  </a:lnTo>
                  <a:lnTo>
                    <a:pt x="546" y="1432"/>
                  </a:lnTo>
                  <a:lnTo>
                    <a:pt x="512" y="1422"/>
                  </a:lnTo>
                  <a:lnTo>
                    <a:pt x="478" y="1412"/>
                  </a:lnTo>
                  <a:lnTo>
                    <a:pt x="444" y="1398"/>
                  </a:lnTo>
                  <a:lnTo>
                    <a:pt x="412" y="1384"/>
                  </a:lnTo>
                  <a:lnTo>
                    <a:pt x="382" y="1368"/>
                  </a:lnTo>
                  <a:lnTo>
                    <a:pt x="350" y="1350"/>
                  </a:lnTo>
                  <a:lnTo>
                    <a:pt x="322" y="1332"/>
                  </a:lnTo>
                  <a:lnTo>
                    <a:pt x="292" y="1312"/>
                  </a:lnTo>
                  <a:lnTo>
                    <a:pt x="266" y="1290"/>
                  </a:lnTo>
                  <a:lnTo>
                    <a:pt x="238" y="1266"/>
                  </a:lnTo>
                  <a:lnTo>
                    <a:pt x="214" y="1242"/>
                  </a:lnTo>
                  <a:lnTo>
                    <a:pt x="190" y="1218"/>
                  </a:lnTo>
                  <a:lnTo>
                    <a:pt x="166" y="1190"/>
                  </a:lnTo>
                  <a:lnTo>
                    <a:pt x="146" y="1164"/>
                  </a:lnTo>
                  <a:lnTo>
                    <a:pt x="124" y="1134"/>
                  </a:lnTo>
                  <a:lnTo>
                    <a:pt x="106" y="1106"/>
                  </a:lnTo>
                  <a:lnTo>
                    <a:pt x="88" y="1074"/>
                  </a:lnTo>
                  <a:lnTo>
                    <a:pt x="72" y="1044"/>
                  </a:lnTo>
                  <a:lnTo>
                    <a:pt x="58" y="1012"/>
                  </a:lnTo>
                  <a:lnTo>
                    <a:pt x="44" y="978"/>
                  </a:lnTo>
                  <a:lnTo>
                    <a:pt x="34" y="944"/>
                  </a:lnTo>
                  <a:lnTo>
                    <a:pt x="24" y="910"/>
                  </a:lnTo>
                  <a:lnTo>
                    <a:pt x="16" y="874"/>
                  </a:lnTo>
                  <a:lnTo>
                    <a:pt x="10" y="840"/>
                  </a:lnTo>
                  <a:lnTo>
                    <a:pt x="4" y="802"/>
                  </a:lnTo>
                  <a:lnTo>
                    <a:pt x="2" y="766"/>
                  </a:lnTo>
                  <a:lnTo>
                    <a:pt x="0" y="728"/>
                  </a:lnTo>
                  <a:lnTo>
                    <a:pt x="0" y="728"/>
                  </a:lnTo>
                  <a:lnTo>
                    <a:pt x="2" y="690"/>
                  </a:lnTo>
                  <a:lnTo>
                    <a:pt x="4" y="654"/>
                  </a:lnTo>
                  <a:lnTo>
                    <a:pt x="10" y="618"/>
                  </a:lnTo>
                  <a:lnTo>
                    <a:pt x="16" y="582"/>
                  </a:lnTo>
                  <a:lnTo>
                    <a:pt x="24" y="546"/>
                  </a:lnTo>
                  <a:lnTo>
                    <a:pt x="34" y="512"/>
                  </a:lnTo>
                  <a:lnTo>
                    <a:pt x="44" y="478"/>
                  </a:lnTo>
                  <a:lnTo>
                    <a:pt x="58" y="446"/>
                  </a:lnTo>
                  <a:lnTo>
                    <a:pt x="72" y="412"/>
                  </a:lnTo>
                  <a:lnTo>
                    <a:pt x="88" y="382"/>
                  </a:lnTo>
                  <a:lnTo>
                    <a:pt x="106" y="352"/>
                  </a:lnTo>
                  <a:lnTo>
                    <a:pt x="124" y="322"/>
                  </a:lnTo>
                  <a:lnTo>
                    <a:pt x="146" y="294"/>
                  </a:lnTo>
                  <a:lnTo>
                    <a:pt x="166" y="266"/>
                  </a:lnTo>
                  <a:lnTo>
                    <a:pt x="190" y="240"/>
                  </a:lnTo>
                  <a:lnTo>
                    <a:pt x="214" y="214"/>
                  </a:lnTo>
                  <a:lnTo>
                    <a:pt x="238" y="190"/>
                  </a:lnTo>
                  <a:lnTo>
                    <a:pt x="266" y="168"/>
                  </a:lnTo>
                  <a:lnTo>
                    <a:pt x="292" y="146"/>
                  </a:lnTo>
                  <a:lnTo>
                    <a:pt x="322" y="126"/>
                  </a:lnTo>
                  <a:lnTo>
                    <a:pt x="350" y="106"/>
                  </a:lnTo>
                  <a:lnTo>
                    <a:pt x="382" y="88"/>
                  </a:lnTo>
                  <a:lnTo>
                    <a:pt x="412" y="72"/>
                  </a:lnTo>
                  <a:lnTo>
                    <a:pt x="444" y="58"/>
                  </a:lnTo>
                  <a:lnTo>
                    <a:pt x="478" y="46"/>
                  </a:lnTo>
                  <a:lnTo>
                    <a:pt x="512" y="34"/>
                  </a:lnTo>
                  <a:lnTo>
                    <a:pt x="546" y="24"/>
                  </a:lnTo>
                  <a:lnTo>
                    <a:pt x="582" y="16"/>
                  </a:lnTo>
                  <a:lnTo>
                    <a:pt x="618" y="10"/>
                  </a:lnTo>
                  <a:lnTo>
                    <a:pt x="654" y="4"/>
                  </a:lnTo>
                  <a:lnTo>
                    <a:pt x="690" y="2"/>
                  </a:lnTo>
                  <a:lnTo>
                    <a:pt x="728" y="0"/>
                  </a:lnTo>
                  <a:lnTo>
                    <a:pt x="728" y="0"/>
                  </a:lnTo>
                  <a:lnTo>
                    <a:pt x="766" y="2"/>
                  </a:lnTo>
                  <a:lnTo>
                    <a:pt x="802" y="4"/>
                  </a:lnTo>
                  <a:lnTo>
                    <a:pt x="838" y="10"/>
                  </a:lnTo>
                  <a:lnTo>
                    <a:pt x="874" y="16"/>
                  </a:lnTo>
                  <a:lnTo>
                    <a:pt x="910" y="24"/>
                  </a:lnTo>
                  <a:lnTo>
                    <a:pt x="944" y="34"/>
                  </a:lnTo>
                  <a:lnTo>
                    <a:pt x="978" y="46"/>
                  </a:lnTo>
                  <a:lnTo>
                    <a:pt x="1012" y="58"/>
                  </a:lnTo>
                  <a:lnTo>
                    <a:pt x="1044" y="72"/>
                  </a:lnTo>
                  <a:lnTo>
                    <a:pt x="1074" y="88"/>
                  </a:lnTo>
                  <a:lnTo>
                    <a:pt x="1106" y="106"/>
                  </a:lnTo>
                  <a:lnTo>
                    <a:pt x="1134" y="126"/>
                  </a:lnTo>
                  <a:lnTo>
                    <a:pt x="1164" y="146"/>
                  </a:lnTo>
                  <a:lnTo>
                    <a:pt x="1190" y="168"/>
                  </a:lnTo>
                  <a:lnTo>
                    <a:pt x="1218" y="190"/>
                  </a:lnTo>
                  <a:lnTo>
                    <a:pt x="1242" y="214"/>
                  </a:lnTo>
                  <a:lnTo>
                    <a:pt x="1266" y="240"/>
                  </a:lnTo>
                  <a:lnTo>
                    <a:pt x="1290" y="266"/>
                  </a:lnTo>
                  <a:lnTo>
                    <a:pt x="1310" y="294"/>
                  </a:lnTo>
                  <a:lnTo>
                    <a:pt x="1332" y="322"/>
                  </a:lnTo>
                  <a:lnTo>
                    <a:pt x="1350" y="352"/>
                  </a:lnTo>
                  <a:lnTo>
                    <a:pt x="1368" y="382"/>
                  </a:lnTo>
                  <a:lnTo>
                    <a:pt x="1384" y="412"/>
                  </a:lnTo>
                  <a:lnTo>
                    <a:pt x="1398" y="446"/>
                  </a:lnTo>
                  <a:lnTo>
                    <a:pt x="1412" y="478"/>
                  </a:lnTo>
                  <a:lnTo>
                    <a:pt x="1422" y="512"/>
                  </a:lnTo>
                  <a:lnTo>
                    <a:pt x="1432" y="546"/>
                  </a:lnTo>
                  <a:lnTo>
                    <a:pt x="1440" y="582"/>
                  </a:lnTo>
                  <a:lnTo>
                    <a:pt x="1446" y="618"/>
                  </a:lnTo>
                  <a:lnTo>
                    <a:pt x="1452" y="654"/>
                  </a:lnTo>
                  <a:lnTo>
                    <a:pt x="1454" y="690"/>
                  </a:lnTo>
                  <a:lnTo>
                    <a:pt x="1456" y="728"/>
                  </a:lnTo>
                  <a:close/>
                </a:path>
              </a:pathLst>
            </a:custGeom>
            <a:solidFill>
              <a:srgbClr val="188E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2" name="Freeform 6"/>
            <p:cNvSpPr>
              <a:spLocks/>
            </p:cNvSpPr>
            <p:nvPr/>
          </p:nvSpPr>
          <p:spPr bwMode="auto">
            <a:xfrm>
              <a:off x="2790825" y="2628900"/>
              <a:ext cx="2311400" cy="2311400"/>
            </a:xfrm>
            <a:custGeom>
              <a:avLst/>
              <a:gdLst/>
              <a:ahLst/>
              <a:cxnLst>
                <a:cxn ang="0">
                  <a:pos x="1454" y="766"/>
                </a:cxn>
                <a:cxn ang="0">
                  <a:pos x="1440" y="874"/>
                </a:cxn>
                <a:cxn ang="0">
                  <a:pos x="1412" y="978"/>
                </a:cxn>
                <a:cxn ang="0">
                  <a:pos x="1368" y="1074"/>
                </a:cxn>
                <a:cxn ang="0">
                  <a:pos x="1310" y="1164"/>
                </a:cxn>
                <a:cxn ang="0">
                  <a:pos x="1242" y="1242"/>
                </a:cxn>
                <a:cxn ang="0">
                  <a:pos x="1164" y="1312"/>
                </a:cxn>
                <a:cxn ang="0">
                  <a:pos x="1074" y="1368"/>
                </a:cxn>
                <a:cxn ang="0">
                  <a:pos x="978" y="1412"/>
                </a:cxn>
                <a:cxn ang="0">
                  <a:pos x="874" y="1440"/>
                </a:cxn>
                <a:cxn ang="0">
                  <a:pos x="766" y="1454"/>
                </a:cxn>
                <a:cxn ang="0">
                  <a:pos x="690" y="1454"/>
                </a:cxn>
                <a:cxn ang="0">
                  <a:pos x="582" y="1440"/>
                </a:cxn>
                <a:cxn ang="0">
                  <a:pos x="478" y="1412"/>
                </a:cxn>
                <a:cxn ang="0">
                  <a:pos x="382" y="1368"/>
                </a:cxn>
                <a:cxn ang="0">
                  <a:pos x="292" y="1312"/>
                </a:cxn>
                <a:cxn ang="0">
                  <a:pos x="214" y="1242"/>
                </a:cxn>
                <a:cxn ang="0">
                  <a:pos x="146" y="1164"/>
                </a:cxn>
                <a:cxn ang="0">
                  <a:pos x="88" y="1074"/>
                </a:cxn>
                <a:cxn ang="0">
                  <a:pos x="44" y="978"/>
                </a:cxn>
                <a:cxn ang="0">
                  <a:pos x="16" y="874"/>
                </a:cxn>
                <a:cxn ang="0">
                  <a:pos x="2" y="766"/>
                </a:cxn>
                <a:cxn ang="0">
                  <a:pos x="2" y="690"/>
                </a:cxn>
                <a:cxn ang="0">
                  <a:pos x="16" y="582"/>
                </a:cxn>
                <a:cxn ang="0">
                  <a:pos x="44" y="478"/>
                </a:cxn>
                <a:cxn ang="0">
                  <a:pos x="88" y="382"/>
                </a:cxn>
                <a:cxn ang="0">
                  <a:pos x="146" y="294"/>
                </a:cxn>
                <a:cxn ang="0">
                  <a:pos x="214" y="214"/>
                </a:cxn>
                <a:cxn ang="0">
                  <a:pos x="292" y="146"/>
                </a:cxn>
                <a:cxn ang="0">
                  <a:pos x="382" y="88"/>
                </a:cxn>
                <a:cxn ang="0">
                  <a:pos x="478" y="46"/>
                </a:cxn>
                <a:cxn ang="0">
                  <a:pos x="582" y="16"/>
                </a:cxn>
                <a:cxn ang="0">
                  <a:pos x="690" y="2"/>
                </a:cxn>
                <a:cxn ang="0">
                  <a:pos x="766" y="2"/>
                </a:cxn>
                <a:cxn ang="0">
                  <a:pos x="874" y="16"/>
                </a:cxn>
                <a:cxn ang="0">
                  <a:pos x="978" y="46"/>
                </a:cxn>
                <a:cxn ang="0">
                  <a:pos x="1074" y="88"/>
                </a:cxn>
                <a:cxn ang="0">
                  <a:pos x="1164" y="146"/>
                </a:cxn>
                <a:cxn ang="0">
                  <a:pos x="1242" y="214"/>
                </a:cxn>
                <a:cxn ang="0">
                  <a:pos x="1310" y="294"/>
                </a:cxn>
                <a:cxn ang="0">
                  <a:pos x="1368" y="382"/>
                </a:cxn>
                <a:cxn ang="0">
                  <a:pos x="1412" y="478"/>
                </a:cxn>
                <a:cxn ang="0">
                  <a:pos x="1440" y="582"/>
                </a:cxn>
                <a:cxn ang="0">
                  <a:pos x="1454" y="690"/>
                </a:cxn>
              </a:cxnLst>
              <a:rect l="0" t="0" r="r" b="b"/>
              <a:pathLst>
                <a:path w="1456" h="1456">
                  <a:moveTo>
                    <a:pt x="1456" y="728"/>
                  </a:moveTo>
                  <a:lnTo>
                    <a:pt x="1456" y="728"/>
                  </a:lnTo>
                  <a:lnTo>
                    <a:pt x="1454" y="766"/>
                  </a:lnTo>
                  <a:lnTo>
                    <a:pt x="1452" y="802"/>
                  </a:lnTo>
                  <a:lnTo>
                    <a:pt x="1446" y="840"/>
                  </a:lnTo>
                  <a:lnTo>
                    <a:pt x="1440" y="874"/>
                  </a:lnTo>
                  <a:lnTo>
                    <a:pt x="1432" y="910"/>
                  </a:lnTo>
                  <a:lnTo>
                    <a:pt x="1422" y="944"/>
                  </a:lnTo>
                  <a:lnTo>
                    <a:pt x="1412" y="978"/>
                  </a:lnTo>
                  <a:lnTo>
                    <a:pt x="1398" y="1012"/>
                  </a:lnTo>
                  <a:lnTo>
                    <a:pt x="1384" y="1044"/>
                  </a:lnTo>
                  <a:lnTo>
                    <a:pt x="1368" y="1074"/>
                  </a:lnTo>
                  <a:lnTo>
                    <a:pt x="1350" y="1106"/>
                  </a:lnTo>
                  <a:lnTo>
                    <a:pt x="1332" y="1134"/>
                  </a:lnTo>
                  <a:lnTo>
                    <a:pt x="1310" y="1164"/>
                  </a:lnTo>
                  <a:lnTo>
                    <a:pt x="1290" y="1190"/>
                  </a:lnTo>
                  <a:lnTo>
                    <a:pt x="1266" y="1218"/>
                  </a:lnTo>
                  <a:lnTo>
                    <a:pt x="1242" y="1242"/>
                  </a:lnTo>
                  <a:lnTo>
                    <a:pt x="1218" y="1266"/>
                  </a:lnTo>
                  <a:lnTo>
                    <a:pt x="1190" y="1290"/>
                  </a:lnTo>
                  <a:lnTo>
                    <a:pt x="1164" y="1312"/>
                  </a:lnTo>
                  <a:lnTo>
                    <a:pt x="1134" y="1332"/>
                  </a:lnTo>
                  <a:lnTo>
                    <a:pt x="1106" y="1350"/>
                  </a:lnTo>
                  <a:lnTo>
                    <a:pt x="1074" y="1368"/>
                  </a:lnTo>
                  <a:lnTo>
                    <a:pt x="1044" y="1384"/>
                  </a:lnTo>
                  <a:lnTo>
                    <a:pt x="1012" y="1398"/>
                  </a:lnTo>
                  <a:lnTo>
                    <a:pt x="978" y="1412"/>
                  </a:lnTo>
                  <a:lnTo>
                    <a:pt x="944" y="1422"/>
                  </a:lnTo>
                  <a:lnTo>
                    <a:pt x="910" y="1432"/>
                  </a:lnTo>
                  <a:lnTo>
                    <a:pt x="874" y="1440"/>
                  </a:lnTo>
                  <a:lnTo>
                    <a:pt x="838" y="1448"/>
                  </a:lnTo>
                  <a:lnTo>
                    <a:pt x="802" y="1452"/>
                  </a:lnTo>
                  <a:lnTo>
                    <a:pt x="766" y="1454"/>
                  </a:lnTo>
                  <a:lnTo>
                    <a:pt x="728" y="1456"/>
                  </a:lnTo>
                  <a:lnTo>
                    <a:pt x="728" y="1456"/>
                  </a:lnTo>
                  <a:lnTo>
                    <a:pt x="690" y="1454"/>
                  </a:lnTo>
                  <a:lnTo>
                    <a:pt x="654" y="1452"/>
                  </a:lnTo>
                  <a:lnTo>
                    <a:pt x="618" y="1448"/>
                  </a:lnTo>
                  <a:lnTo>
                    <a:pt x="582" y="1440"/>
                  </a:lnTo>
                  <a:lnTo>
                    <a:pt x="546" y="1432"/>
                  </a:lnTo>
                  <a:lnTo>
                    <a:pt x="512" y="1422"/>
                  </a:lnTo>
                  <a:lnTo>
                    <a:pt x="478" y="1412"/>
                  </a:lnTo>
                  <a:lnTo>
                    <a:pt x="444" y="1398"/>
                  </a:lnTo>
                  <a:lnTo>
                    <a:pt x="412" y="1384"/>
                  </a:lnTo>
                  <a:lnTo>
                    <a:pt x="382" y="1368"/>
                  </a:lnTo>
                  <a:lnTo>
                    <a:pt x="350" y="1350"/>
                  </a:lnTo>
                  <a:lnTo>
                    <a:pt x="322" y="1332"/>
                  </a:lnTo>
                  <a:lnTo>
                    <a:pt x="292" y="1312"/>
                  </a:lnTo>
                  <a:lnTo>
                    <a:pt x="266" y="1290"/>
                  </a:lnTo>
                  <a:lnTo>
                    <a:pt x="238" y="1266"/>
                  </a:lnTo>
                  <a:lnTo>
                    <a:pt x="214" y="1242"/>
                  </a:lnTo>
                  <a:lnTo>
                    <a:pt x="190" y="1218"/>
                  </a:lnTo>
                  <a:lnTo>
                    <a:pt x="166" y="1190"/>
                  </a:lnTo>
                  <a:lnTo>
                    <a:pt x="146" y="1164"/>
                  </a:lnTo>
                  <a:lnTo>
                    <a:pt x="124" y="1134"/>
                  </a:lnTo>
                  <a:lnTo>
                    <a:pt x="106" y="1106"/>
                  </a:lnTo>
                  <a:lnTo>
                    <a:pt x="88" y="1074"/>
                  </a:lnTo>
                  <a:lnTo>
                    <a:pt x="72" y="1044"/>
                  </a:lnTo>
                  <a:lnTo>
                    <a:pt x="58" y="1012"/>
                  </a:lnTo>
                  <a:lnTo>
                    <a:pt x="44" y="978"/>
                  </a:lnTo>
                  <a:lnTo>
                    <a:pt x="34" y="944"/>
                  </a:lnTo>
                  <a:lnTo>
                    <a:pt x="24" y="910"/>
                  </a:lnTo>
                  <a:lnTo>
                    <a:pt x="16" y="874"/>
                  </a:lnTo>
                  <a:lnTo>
                    <a:pt x="10" y="840"/>
                  </a:lnTo>
                  <a:lnTo>
                    <a:pt x="4" y="802"/>
                  </a:lnTo>
                  <a:lnTo>
                    <a:pt x="2" y="766"/>
                  </a:lnTo>
                  <a:lnTo>
                    <a:pt x="0" y="728"/>
                  </a:lnTo>
                  <a:lnTo>
                    <a:pt x="0" y="728"/>
                  </a:lnTo>
                  <a:lnTo>
                    <a:pt x="2" y="690"/>
                  </a:lnTo>
                  <a:lnTo>
                    <a:pt x="4" y="654"/>
                  </a:lnTo>
                  <a:lnTo>
                    <a:pt x="10" y="618"/>
                  </a:lnTo>
                  <a:lnTo>
                    <a:pt x="16" y="582"/>
                  </a:lnTo>
                  <a:lnTo>
                    <a:pt x="24" y="546"/>
                  </a:lnTo>
                  <a:lnTo>
                    <a:pt x="34" y="512"/>
                  </a:lnTo>
                  <a:lnTo>
                    <a:pt x="44" y="478"/>
                  </a:lnTo>
                  <a:lnTo>
                    <a:pt x="58" y="446"/>
                  </a:lnTo>
                  <a:lnTo>
                    <a:pt x="72" y="412"/>
                  </a:lnTo>
                  <a:lnTo>
                    <a:pt x="88" y="382"/>
                  </a:lnTo>
                  <a:lnTo>
                    <a:pt x="106" y="352"/>
                  </a:lnTo>
                  <a:lnTo>
                    <a:pt x="124" y="322"/>
                  </a:lnTo>
                  <a:lnTo>
                    <a:pt x="146" y="294"/>
                  </a:lnTo>
                  <a:lnTo>
                    <a:pt x="166" y="266"/>
                  </a:lnTo>
                  <a:lnTo>
                    <a:pt x="190" y="240"/>
                  </a:lnTo>
                  <a:lnTo>
                    <a:pt x="214" y="214"/>
                  </a:lnTo>
                  <a:lnTo>
                    <a:pt x="238" y="190"/>
                  </a:lnTo>
                  <a:lnTo>
                    <a:pt x="266" y="168"/>
                  </a:lnTo>
                  <a:lnTo>
                    <a:pt x="292" y="146"/>
                  </a:lnTo>
                  <a:lnTo>
                    <a:pt x="322" y="126"/>
                  </a:lnTo>
                  <a:lnTo>
                    <a:pt x="350" y="106"/>
                  </a:lnTo>
                  <a:lnTo>
                    <a:pt x="382" y="88"/>
                  </a:lnTo>
                  <a:lnTo>
                    <a:pt x="412" y="72"/>
                  </a:lnTo>
                  <a:lnTo>
                    <a:pt x="444" y="58"/>
                  </a:lnTo>
                  <a:lnTo>
                    <a:pt x="478" y="46"/>
                  </a:lnTo>
                  <a:lnTo>
                    <a:pt x="512" y="34"/>
                  </a:lnTo>
                  <a:lnTo>
                    <a:pt x="546" y="24"/>
                  </a:lnTo>
                  <a:lnTo>
                    <a:pt x="582" y="16"/>
                  </a:lnTo>
                  <a:lnTo>
                    <a:pt x="618" y="10"/>
                  </a:lnTo>
                  <a:lnTo>
                    <a:pt x="654" y="4"/>
                  </a:lnTo>
                  <a:lnTo>
                    <a:pt x="690" y="2"/>
                  </a:lnTo>
                  <a:lnTo>
                    <a:pt x="728" y="0"/>
                  </a:lnTo>
                  <a:lnTo>
                    <a:pt x="728" y="0"/>
                  </a:lnTo>
                  <a:lnTo>
                    <a:pt x="766" y="2"/>
                  </a:lnTo>
                  <a:lnTo>
                    <a:pt x="802" y="4"/>
                  </a:lnTo>
                  <a:lnTo>
                    <a:pt x="838" y="10"/>
                  </a:lnTo>
                  <a:lnTo>
                    <a:pt x="874" y="16"/>
                  </a:lnTo>
                  <a:lnTo>
                    <a:pt x="910" y="24"/>
                  </a:lnTo>
                  <a:lnTo>
                    <a:pt x="944" y="34"/>
                  </a:lnTo>
                  <a:lnTo>
                    <a:pt x="978" y="46"/>
                  </a:lnTo>
                  <a:lnTo>
                    <a:pt x="1012" y="58"/>
                  </a:lnTo>
                  <a:lnTo>
                    <a:pt x="1044" y="72"/>
                  </a:lnTo>
                  <a:lnTo>
                    <a:pt x="1074" y="88"/>
                  </a:lnTo>
                  <a:lnTo>
                    <a:pt x="1106" y="106"/>
                  </a:lnTo>
                  <a:lnTo>
                    <a:pt x="1134" y="126"/>
                  </a:lnTo>
                  <a:lnTo>
                    <a:pt x="1164" y="146"/>
                  </a:lnTo>
                  <a:lnTo>
                    <a:pt x="1190" y="168"/>
                  </a:lnTo>
                  <a:lnTo>
                    <a:pt x="1218" y="190"/>
                  </a:lnTo>
                  <a:lnTo>
                    <a:pt x="1242" y="214"/>
                  </a:lnTo>
                  <a:lnTo>
                    <a:pt x="1266" y="240"/>
                  </a:lnTo>
                  <a:lnTo>
                    <a:pt x="1290" y="266"/>
                  </a:lnTo>
                  <a:lnTo>
                    <a:pt x="1310" y="294"/>
                  </a:lnTo>
                  <a:lnTo>
                    <a:pt x="1332" y="322"/>
                  </a:lnTo>
                  <a:lnTo>
                    <a:pt x="1350" y="352"/>
                  </a:lnTo>
                  <a:lnTo>
                    <a:pt x="1368" y="382"/>
                  </a:lnTo>
                  <a:lnTo>
                    <a:pt x="1384" y="412"/>
                  </a:lnTo>
                  <a:lnTo>
                    <a:pt x="1398" y="446"/>
                  </a:lnTo>
                  <a:lnTo>
                    <a:pt x="1412" y="478"/>
                  </a:lnTo>
                  <a:lnTo>
                    <a:pt x="1422" y="512"/>
                  </a:lnTo>
                  <a:lnTo>
                    <a:pt x="1432" y="546"/>
                  </a:lnTo>
                  <a:lnTo>
                    <a:pt x="1440" y="582"/>
                  </a:lnTo>
                  <a:lnTo>
                    <a:pt x="1446" y="618"/>
                  </a:lnTo>
                  <a:lnTo>
                    <a:pt x="1452" y="654"/>
                  </a:lnTo>
                  <a:lnTo>
                    <a:pt x="1454" y="690"/>
                  </a:lnTo>
                  <a:lnTo>
                    <a:pt x="1456" y="72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4" name="Freeform 7"/>
            <p:cNvSpPr>
              <a:spLocks/>
            </p:cNvSpPr>
            <p:nvPr/>
          </p:nvSpPr>
          <p:spPr bwMode="auto">
            <a:xfrm>
              <a:off x="2917825" y="2755900"/>
              <a:ext cx="2057400" cy="2057400"/>
            </a:xfrm>
            <a:custGeom>
              <a:avLst/>
              <a:gdLst/>
              <a:ahLst/>
              <a:cxnLst>
                <a:cxn ang="0">
                  <a:pos x="614" y="2"/>
                </a:cxn>
                <a:cxn ang="0">
                  <a:pos x="518" y="14"/>
                </a:cxn>
                <a:cxn ang="0">
                  <a:pos x="426" y="40"/>
                </a:cxn>
                <a:cxn ang="0">
                  <a:pos x="340" y="78"/>
                </a:cxn>
                <a:cxn ang="0">
                  <a:pos x="260" y="130"/>
                </a:cxn>
                <a:cxn ang="0">
                  <a:pos x="190" y="190"/>
                </a:cxn>
                <a:cxn ang="0">
                  <a:pos x="128" y="260"/>
                </a:cxn>
                <a:cxn ang="0">
                  <a:pos x="78" y="340"/>
                </a:cxn>
                <a:cxn ang="0">
                  <a:pos x="40" y="426"/>
                </a:cxn>
                <a:cxn ang="0">
                  <a:pos x="14" y="518"/>
                </a:cxn>
                <a:cxn ang="0">
                  <a:pos x="0" y="614"/>
                </a:cxn>
                <a:cxn ang="0">
                  <a:pos x="0" y="682"/>
                </a:cxn>
                <a:cxn ang="0">
                  <a:pos x="14" y="778"/>
                </a:cxn>
                <a:cxn ang="0">
                  <a:pos x="40" y="872"/>
                </a:cxn>
                <a:cxn ang="0">
                  <a:pos x="78" y="958"/>
                </a:cxn>
                <a:cxn ang="0">
                  <a:pos x="128" y="1036"/>
                </a:cxn>
                <a:cxn ang="0">
                  <a:pos x="190" y="1106"/>
                </a:cxn>
                <a:cxn ang="0">
                  <a:pos x="260" y="1168"/>
                </a:cxn>
                <a:cxn ang="0">
                  <a:pos x="340" y="1218"/>
                </a:cxn>
                <a:cxn ang="0">
                  <a:pos x="426" y="1256"/>
                </a:cxn>
                <a:cxn ang="0">
                  <a:pos x="518" y="1284"/>
                </a:cxn>
                <a:cxn ang="0">
                  <a:pos x="614" y="1296"/>
                </a:cxn>
                <a:cxn ang="0">
                  <a:pos x="682" y="1296"/>
                </a:cxn>
                <a:cxn ang="0">
                  <a:pos x="778" y="1284"/>
                </a:cxn>
                <a:cxn ang="0">
                  <a:pos x="870" y="1256"/>
                </a:cxn>
                <a:cxn ang="0">
                  <a:pos x="956" y="1218"/>
                </a:cxn>
                <a:cxn ang="0">
                  <a:pos x="1036" y="1168"/>
                </a:cxn>
                <a:cxn ang="0">
                  <a:pos x="1106" y="1106"/>
                </a:cxn>
                <a:cxn ang="0">
                  <a:pos x="1168" y="1036"/>
                </a:cxn>
                <a:cxn ang="0">
                  <a:pos x="1218" y="958"/>
                </a:cxn>
                <a:cxn ang="0">
                  <a:pos x="1256" y="872"/>
                </a:cxn>
                <a:cxn ang="0">
                  <a:pos x="1282" y="778"/>
                </a:cxn>
                <a:cxn ang="0">
                  <a:pos x="1296" y="682"/>
                </a:cxn>
                <a:cxn ang="0">
                  <a:pos x="1296" y="614"/>
                </a:cxn>
                <a:cxn ang="0">
                  <a:pos x="1282" y="518"/>
                </a:cxn>
                <a:cxn ang="0">
                  <a:pos x="1256" y="426"/>
                </a:cxn>
                <a:cxn ang="0">
                  <a:pos x="1218" y="340"/>
                </a:cxn>
                <a:cxn ang="0">
                  <a:pos x="1168" y="260"/>
                </a:cxn>
                <a:cxn ang="0">
                  <a:pos x="1106" y="190"/>
                </a:cxn>
                <a:cxn ang="0">
                  <a:pos x="1036" y="130"/>
                </a:cxn>
                <a:cxn ang="0">
                  <a:pos x="956" y="78"/>
                </a:cxn>
                <a:cxn ang="0">
                  <a:pos x="870" y="40"/>
                </a:cxn>
                <a:cxn ang="0">
                  <a:pos x="778" y="14"/>
                </a:cxn>
                <a:cxn ang="0">
                  <a:pos x="682" y="2"/>
                </a:cxn>
              </a:cxnLst>
              <a:rect l="0" t="0" r="r" b="b"/>
              <a:pathLst>
                <a:path w="1296" h="1296">
                  <a:moveTo>
                    <a:pt x="648" y="0"/>
                  </a:moveTo>
                  <a:lnTo>
                    <a:pt x="648" y="0"/>
                  </a:lnTo>
                  <a:lnTo>
                    <a:pt x="614" y="2"/>
                  </a:lnTo>
                  <a:lnTo>
                    <a:pt x="582" y="4"/>
                  </a:lnTo>
                  <a:lnTo>
                    <a:pt x="550" y="8"/>
                  </a:lnTo>
                  <a:lnTo>
                    <a:pt x="518" y="14"/>
                  </a:lnTo>
                  <a:lnTo>
                    <a:pt x="486" y="20"/>
                  </a:lnTo>
                  <a:lnTo>
                    <a:pt x="456" y="30"/>
                  </a:lnTo>
                  <a:lnTo>
                    <a:pt x="426" y="40"/>
                  </a:lnTo>
                  <a:lnTo>
                    <a:pt x="396" y="52"/>
                  </a:lnTo>
                  <a:lnTo>
                    <a:pt x="368" y="64"/>
                  </a:lnTo>
                  <a:lnTo>
                    <a:pt x="340" y="78"/>
                  </a:lnTo>
                  <a:lnTo>
                    <a:pt x="312" y="94"/>
                  </a:lnTo>
                  <a:lnTo>
                    <a:pt x="286" y="110"/>
                  </a:lnTo>
                  <a:lnTo>
                    <a:pt x="260" y="130"/>
                  </a:lnTo>
                  <a:lnTo>
                    <a:pt x="236" y="148"/>
                  </a:lnTo>
                  <a:lnTo>
                    <a:pt x="212" y="168"/>
                  </a:lnTo>
                  <a:lnTo>
                    <a:pt x="190" y="190"/>
                  </a:lnTo>
                  <a:lnTo>
                    <a:pt x="168" y="212"/>
                  </a:lnTo>
                  <a:lnTo>
                    <a:pt x="148" y="236"/>
                  </a:lnTo>
                  <a:lnTo>
                    <a:pt x="128" y="260"/>
                  </a:lnTo>
                  <a:lnTo>
                    <a:pt x="110" y="286"/>
                  </a:lnTo>
                  <a:lnTo>
                    <a:pt x="94" y="312"/>
                  </a:lnTo>
                  <a:lnTo>
                    <a:pt x="78" y="340"/>
                  </a:lnTo>
                  <a:lnTo>
                    <a:pt x="64" y="368"/>
                  </a:lnTo>
                  <a:lnTo>
                    <a:pt x="52" y="396"/>
                  </a:lnTo>
                  <a:lnTo>
                    <a:pt x="40" y="426"/>
                  </a:lnTo>
                  <a:lnTo>
                    <a:pt x="30" y="456"/>
                  </a:lnTo>
                  <a:lnTo>
                    <a:pt x="20" y="486"/>
                  </a:lnTo>
                  <a:lnTo>
                    <a:pt x="14" y="518"/>
                  </a:lnTo>
                  <a:lnTo>
                    <a:pt x="8" y="550"/>
                  </a:lnTo>
                  <a:lnTo>
                    <a:pt x="4" y="582"/>
                  </a:lnTo>
                  <a:lnTo>
                    <a:pt x="0" y="614"/>
                  </a:lnTo>
                  <a:lnTo>
                    <a:pt x="0" y="648"/>
                  </a:lnTo>
                  <a:lnTo>
                    <a:pt x="0" y="648"/>
                  </a:lnTo>
                  <a:lnTo>
                    <a:pt x="0" y="682"/>
                  </a:lnTo>
                  <a:lnTo>
                    <a:pt x="4" y="714"/>
                  </a:lnTo>
                  <a:lnTo>
                    <a:pt x="8" y="746"/>
                  </a:lnTo>
                  <a:lnTo>
                    <a:pt x="14" y="778"/>
                  </a:lnTo>
                  <a:lnTo>
                    <a:pt x="20" y="810"/>
                  </a:lnTo>
                  <a:lnTo>
                    <a:pt x="30" y="840"/>
                  </a:lnTo>
                  <a:lnTo>
                    <a:pt x="40" y="872"/>
                  </a:lnTo>
                  <a:lnTo>
                    <a:pt x="52" y="900"/>
                  </a:lnTo>
                  <a:lnTo>
                    <a:pt x="64" y="930"/>
                  </a:lnTo>
                  <a:lnTo>
                    <a:pt x="78" y="958"/>
                  </a:lnTo>
                  <a:lnTo>
                    <a:pt x="94" y="984"/>
                  </a:lnTo>
                  <a:lnTo>
                    <a:pt x="110" y="1010"/>
                  </a:lnTo>
                  <a:lnTo>
                    <a:pt x="128" y="1036"/>
                  </a:lnTo>
                  <a:lnTo>
                    <a:pt x="148" y="1060"/>
                  </a:lnTo>
                  <a:lnTo>
                    <a:pt x="168" y="1084"/>
                  </a:lnTo>
                  <a:lnTo>
                    <a:pt x="190" y="1106"/>
                  </a:lnTo>
                  <a:lnTo>
                    <a:pt x="212" y="1128"/>
                  </a:lnTo>
                  <a:lnTo>
                    <a:pt x="236" y="1148"/>
                  </a:lnTo>
                  <a:lnTo>
                    <a:pt x="260" y="1168"/>
                  </a:lnTo>
                  <a:lnTo>
                    <a:pt x="286" y="1186"/>
                  </a:lnTo>
                  <a:lnTo>
                    <a:pt x="312" y="1202"/>
                  </a:lnTo>
                  <a:lnTo>
                    <a:pt x="340" y="1218"/>
                  </a:lnTo>
                  <a:lnTo>
                    <a:pt x="368" y="1232"/>
                  </a:lnTo>
                  <a:lnTo>
                    <a:pt x="396" y="1246"/>
                  </a:lnTo>
                  <a:lnTo>
                    <a:pt x="426" y="1256"/>
                  </a:lnTo>
                  <a:lnTo>
                    <a:pt x="456" y="1268"/>
                  </a:lnTo>
                  <a:lnTo>
                    <a:pt x="486" y="1276"/>
                  </a:lnTo>
                  <a:lnTo>
                    <a:pt x="518" y="1284"/>
                  </a:lnTo>
                  <a:lnTo>
                    <a:pt x="550" y="1288"/>
                  </a:lnTo>
                  <a:lnTo>
                    <a:pt x="582" y="1292"/>
                  </a:lnTo>
                  <a:lnTo>
                    <a:pt x="614" y="1296"/>
                  </a:lnTo>
                  <a:lnTo>
                    <a:pt x="648" y="1296"/>
                  </a:lnTo>
                  <a:lnTo>
                    <a:pt x="648" y="1296"/>
                  </a:lnTo>
                  <a:lnTo>
                    <a:pt x="682" y="1296"/>
                  </a:lnTo>
                  <a:lnTo>
                    <a:pt x="714" y="1292"/>
                  </a:lnTo>
                  <a:lnTo>
                    <a:pt x="746" y="1288"/>
                  </a:lnTo>
                  <a:lnTo>
                    <a:pt x="778" y="1284"/>
                  </a:lnTo>
                  <a:lnTo>
                    <a:pt x="810" y="1276"/>
                  </a:lnTo>
                  <a:lnTo>
                    <a:pt x="840" y="1268"/>
                  </a:lnTo>
                  <a:lnTo>
                    <a:pt x="870" y="1256"/>
                  </a:lnTo>
                  <a:lnTo>
                    <a:pt x="900" y="1246"/>
                  </a:lnTo>
                  <a:lnTo>
                    <a:pt x="928" y="1232"/>
                  </a:lnTo>
                  <a:lnTo>
                    <a:pt x="956" y="1218"/>
                  </a:lnTo>
                  <a:lnTo>
                    <a:pt x="984" y="1202"/>
                  </a:lnTo>
                  <a:lnTo>
                    <a:pt x="1010" y="1186"/>
                  </a:lnTo>
                  <a:lnTo>
                    <a:pt x="1036" y="1168"/>
                  </a:lnTo>
                  <a:lnTo>
                    <a:pt x="1060" y="1148"/>
                  </a:lnTo>
                  <a:lnTo>
                    <a:pt x="1084" y="1128"/>
                  </a:lnTo>
                  <a:lnTo>
                    <a:pt x="1106" y="1106"/>
                  </a:lnTo>
                  <a:lnTo>
                    <a:pt x="1128" y="1084"/>
                  </a:lnTo>
                  <a:lnTo>
                    <a:pt x="1148" y="1060"/>
                  </a:lnTo>
                  <a:lnTo>
                    <a:pt x="1168" y="1036"/>
                  </a:lnTo>
                  <a:lnTo>
                    <a:pt x="1186" y="1010"/>
                  </a:lnTo>
                  <a:lnTo>
                    <a:pt x="1202" y="984"/>
                  </a:lnTo>
                  <a:lnTo>
                    <a:pt x="1218" y="958"/>
                  </a:lnTo>
                  <a:lnTo>
                    <a:pt x="1232" y="930"/>
                  </a:lnTo>
                  <a:lnTo>
                    <a:pt x="1244" y="900"/>
                  </a:lnTo>
                  <a:lnTo>
                    <a:pt x="1256" y="872"/>
                  </a:lnTo>
                  <a:lnTo>
                    <a:pt x="1266" y="840"/>
                  </a:lnTo>
                  <a:lnTo>
                    <a:pt x="1276" y="810"/>
                  </a:lnTo>
                  <a:lnTo>
                    <a:pt x="1282" y="778"/>
                  </a:lnTo>
                  <a:lnTo>
                    <a:pt x="1288" y="746"/>
                  </a:lnTo>
                  <a:lnTo>
                    <a:pt x="1292" y="714"/>
                  </a:lnTo>
                  <a:lnTo>
                    <a:pt x="1296" y="682"/>
                  </a:lnTo>
                  <a:lnTo>
                    <a:pt x="1296" y="648"/>
                  </a:lnTo>
                  <a:lnTo>
                    <a:pt x="1296" y="648"/>
                  </a:lnTo>
                  <a:lnTo>
                    <a:pt x="1296" y="614"/>
                  </a:lnTo>
                  <a:lnTo>
                    <a:pt x="1292" y="582"/>
                  </a:lnTo>
                  <a:lnTo>
                    <a:pt x="1288" y="550"/>
                  </a:lnTo>
                  <a:lnTo>
                    <a:pt x="1282" y="518"/>
                  </a:lnTo>
                  <a:lnTo>
                    <a:pt x="1276" y="486"/>
                  </a:lnTo>
                  <a:lnTo>
                    <a:pt x="1266" y="456"/>
                  </a:lnTo>
                  <a:lnTo>
                    <a:pt x="1256" y="426"/>
                  </a:lnTo>
                  <a:lnTo>
                    <a:pt x="1244" y="396"/>
                  </a:lnTo>
                  <a:lnTo>
                    <a:pt x="1232" y="368"/>
                  </a:lnTo>
                  <a:lnTo>
                    <a:pt x="1218" y="340"/>
                  </a:lnTo>
                  <a:lnTo>
                    <a:pt x="1202" y="312"/>
                  </a:lnTo>
                  <a:lnTo>
                    <a:pt x="1186" y="286"/>
                  </a:lnTo>
                  <a:lnTo>
                    <a:pt x="1168" y="260"/>
                  </a:lnTo>
                  <a:lnTo>
                    <a:pt x="1148" y="236"/>
                  </a:lnTo>
                  <a:lnTo>
                    <a:pt x="1128" y="212"/>
                  </a:lnTo>
                  <a:lnTo>
                    <a:pt x="1106" y="190"/>
                  </a:lnTo>
                  <a:lnTo>
                    <a:pt x="1084" y="168"/>
                  </a:lnTo>
                  <a:lnTo>
                    <a:pt x="1060" y="148"/>
                  </a:lnTo>
                  <a:lnTo>
                    <a:pt x="1036" y="130"/>
                  </a:lnTo>
                  <a:lnTo>
                    <a:pt x="1010" y="110"/>
                  </a:lnTo>
                  <a:lnTo>
                    <a:pt x="984" y="94"/>
                  </a:lnTo>
                  <a:lnTo>
                    <a:pt x="956" y="78"/>
                  </a:lnTo>
                  <a:lnTo>
                    <a:pt x="928" y="64"/>
                  </a:lnTo>
                  <a:lnTo>
                    <a:pt x="900" y="52"/>
                  </a:lnTo>
                  <a:lnTo>
                    <a:pt x="870" y="40"/>
                  </a:lnTo>
                  <a:lnTo>
                    <a:pt x="840" y="30"/>
                  </a:lnTo>
                  <a:lnTo>
                    <a:pt x="810" y="20"/>
                  </a:lnTo>
                  <a:lnTo>
                    <a:pt x="778" y="14"/>
                  </a:lnTo>
                  <a:lnTo>
                    <a:pt x="746" y="8"/>
                  </a:lnTo>
                  <a:lnTo>
                    <a:pt x="714" y="4"/>
                  </a:lnTo>
                  <a:lnTo>
                    <a:pt x="682" y="2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rgbClr val="2189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5" name="Freeform 8"/>
            <p:cNvSpPr>
              <a:spLocks/>
            </p:cNvSpPr>
            <p:nvPr/>
          </p:nvSpPr>
          <p:spPr bwMode="auto">
            <a:xfrm>
              <a:off x="2917825" y="2755900"/>
              <a:ext cx="2057400" cy="2057400"/>
            </a:xfrm>
            <a:custGeom>
              <a:avLst/>
              <a:gdLst/>
              <a:ahLst/>
              <a:cxnLst>
                <a:cxn ang="0">
                  <a:pos x="614" y="2"/>
                </a:cxn>
                <a:cxn ang="0">
                  <a:pos x="518" y="14"/>
                </a:cxn>
                <a:cxn ang="0">
                  <a:pos x="426" y="40"/>
                </a:cxn>
                <a:cxn ang="0">
                  <a:pos x="340" y="78"/>
                </a:cxn>
                <a:cxn ang="0">
                  <a:pos x="260" y="130"/>
                </a:cxn>
                <a:cxn ang="0">
                  <a:pos x="190" y="190"/>
                </a:cxn>
                <a:cxn ang="0">
                  <a:pos x="128" y="260"/>
                </a:cxn>
                <a:cxn ang="0">
                  <a:pos x="78" y="340"/>
                </a:cxn>
                <a:cxn ang="0">
                  <a:pos x="40" y="426"/>
                </a:cxn>
                <a:cxn ang="0">
                  <a:pos x="14" y="518"/>
                </a:cxn>
                <a:cxn ang="0">
                  <a:pos x="0" y="614"/>
                </a:cxn>
                <a:cxn ang="0">
                  <a:pos x="0" y="682"/>
                </a:cxn>
                <a:cxn ang="0">
                  <a:pos x="14" y="778"/>
                </a:cxn>
                <a:cxn ang="0">
                  <a:pos x="40" y="872"/>
                </a:cxn>
                <a:cxn ang="0">
                  <a:pos x="78" y="958"/>
                </a:cxn>
                <a:cxn ang="0">
                  <a:pos x="128" y="1036"/>
                </a:cxn>
                <a:cxn ang="0">
                  <a:pos x="190" y="1106"/>
                </a:cxn>
                <a:cxn ang="0">
                  <a:pos x="260" y="1168"/>
                </a:cxn>
                <a:cxn ang="0">
                  <a:pos x="340" y="1218"/>
                </a:cxn>
                <a:cxn ang="0">
                  <a:pos x="426" y="1256"/>
                </a:cxn>
                <a:cxn ang="0">
                  <a:pos x="518" y="1284"/>
                </a:cxn>
                <a:cxn ang="0">
                  <a:pos x="614" y="1296"/>
                </a:cxn>
                <a:cxn ang="0">
                  <a:pos x="682" y="1296"/>
                </a:cxn>
                <a:cxn ang="0">
                  <a:pos x="778" y="1284"/>
                </a:cxn>
                <a:cxn ang="0">
                  <a:pos x="870" y="1256"/>
                </a:cxn>
                <a:cxn ang="0">
                  <a:pos x="956" y="1218"/>
                </a:cxn>
                <a:cxn ang="0">
                  <a:pos x="1036" y="1168"/>
                </a:cxn>
                <a:cxn ang="0">
                  <a:pos x="1106" y="1106"/>
                </a:cxn>
                <a:cxn ang="0">
                  <a:pos x="1168" y="1036"/>
                </a:cxn>
                <a:cxn ang="0">
                  <a:pos x="1218" y="958"/>
                </a:cxn>
                <a:cxn ang="0">
                  <a:pos x="1256" y="872"/>
                </a:cxn>
                <a:cxn ang="0">
                  <a:pos x="1282" y="778"/>
                </a:cxn>
                <a:cxn ang="0">
                  <a:pos x="1296" y="682"/>
                </a:cxn>
                <a:cxn ang="0">
                  <a:pos x="1296" y="614"/>
                </a:cxn>
                <a:cxn ang="0">
                  <a:pos x="1282" y="518"/>
                </a:cxn>
                <a:cxn ang="0">
                  <a:pos x="1256" y="426"/>
                </a:cxn>
                <a:cxn ang="0">
                  <a:pos x="1218" y="340"/>
                </a:cxn>
                <a:cxn ang="0">
                  <a:pos x="1168" y="260"/>
                </a:cxn>
                <a:cxn ang="0">
                  <a:pos x="1106" y="190"/>
                </a:cxn>
                <a:cxn ang="0">
                  <a:pos x="1036" y="130"/>
                </a:cxn>
                <a:cxn ang="0">
                  <a:pos x="956" y="78"/>
                </a:cxn>
                <a:cxn ang="0">
                  <a:pos x="870" y="40"/>
                </a:cxn>
                <a:cxn ang="0">
                  <a:pos x="778" y="14"/>
                </a:cxn>
                <a:cxn ang="0">
                  <a:pos x="682" y="2"/>
                </a:cxn>
              </a:cxnLst>
              <a:rect l="0" t="0" r="r" b="b"/>
              <a:pathLst>
                <a:path w="1296" h="1296">
                  <a:moveTo>
                    <a:pt x="648" y="0"/>
                  </a:moveTo>
                  <a:lnTo>
                    <a:pt x="648" y="0"/>
                  </a:lnTo>
                  <a:lnTo>
                    <a:pt x="614" y="2"/>
                  </a:lnTo>
                  <a:lnTo>
                    <a:pt x="582" y="4"/>
                  </a:lnTo>
                  <a:lnTo>
                    <a:pt x="550" y="8"/>
                  </a:lnTo>
                  <a:lnTo>
                    <a:pt x="518" y="14"/>
                  </a:lnTo>
                  <a:lnTo>
                    <a:pt x="486" y="20"/>
                  </a:lnTo>
                  <a:lnTo>
                    <a:pt x="456" y="30"/>
                  </a:lnTo>
                  <a:lnTo>
                    <a:pt x="426" y="40"/>
                  </a:lnTo>
                  <a:lnTo>
                    <a:pt x="396" y="52"/>
                  </a:lnTo>
                  <a:lnTo>
                    <a:pt x="368" y="64"/>
                  </a:lnTo>
                  <a:lnTo>
                    <a:pt x="340" y="78"/>
                  </a:lnTo>
                  <a:lnTo>
                    <a:pt x="312" y="94"/>
                  </a:lnTo>
                  <a:lnTo>
                    <a:pt x="286" y="110"/>
                  </a:lnTo>
                  <a:lnTo>
                    <a:pt x="260" y="130"/>
                  </a:lnTo>
                  <a:lnTo>
                    <a:pt x="236" y="148"/>
                  </a:lnTo>
                  <a:lnTo>
                    <a:pt x="212" y="168"/>
                  </a:lnTo>
                  <a:lnTo>
                    <a:pt x="190" y="190"/>
                  </a:lnTo>
                  <a:lnTo>
                    <a:pt x="168" y="212"/>
                  </a:lnTo>
                  <a:lnTo>
                    <a:pt x="148" y="236"/>
                  </a:lnTo>
                  <a:lnTo>
                    <a:pt x="128" y="260"/>
                  </a:lnTo>
                  <a:lnTo>
                    <a:pt x="110" y="286"/>
                  </a:lnTo>
                  <a:lnTo>
                    <a:pt x="94" y="312"/>
                  </a:lnTo>
                  <a:lnTo>
                    <a:pt x="78" y="340"/>
                  </a:lnTo>
                  <a:lnTo>
                    <a:pt x="64" y="368"/>
                  </a:lnTo>
                  <a:lnTo>
                    <a:pt x="52" y="396"/>
                  </a:lnTo>
                  <a:lnTo>
                    <a:pt x="40" y="426"/>
                  </a:lnTo>
                  <a:lnTo>
                    <a:pt x="30" y="456"/>
                  </a:lnTo>
                  <a:lnTo>
                    <a:pt x="20" y="486"/>
                  </a:lnTo>
                  <a:lnTo>
                    <a:pt x="14" y="518"/>
                  </a:lnTo>
                  <a:lnTo>
                    <a:pt x="8" y="550"/>
                  </a:lnTo>
                  <a:lnTo>
                    <a:pt x="4" y="582"/>
                  </a:lnTo>
                  <a:lnTo>
                    <a:pt x="0" y="614"/>
                  </a:lnTo>
                  <a:lnTo>
                    <a:pt x="0" y="648"/>
                  </a:lnTo>
                  <a:lnTo>
                    <a:pt x="0" y="648"/>
                  </a:lnTo>
                  <a:lnTo>
                    <a:pt x="0" y="682"/>
                  </a:lnTo>
                  <a:lnTo>
                    <a:pt x="4" y="714"/>
                  </a:lnTo>
                  <a:lnTo>
                    <a:pt x="8" y="746"/>
                  </a:lnTo>
                  <a:lnTo>
                    <a:pt x="14" y="778"/>
                  </a:lnTo>
                  <a:lnTo>
                    <a:pt x="20" y="810"/>
                  </a:lnTo>
                  <a:lnTo>
                    <a:pt x="30" y="840"/>
                  </a:lnTo>
                  <a:lnTo>
                    <a:pt x="40" y="872"/>
                  </a:lnTo>
                  <a:lnTo>
                    <a:pt x="52" y="900"/>
                  </a:lnTo>
                  <a:lnTo>
                    <a:pt x="64" y="930"/>
                  </a:lnTo>
                  <a:lnTo>
                    <a:pt x="78" y="958"/>
                  </a:lnTo>
                  <a:lnTo>
                    <a:pt x="94" y="984"/>
                  </a:lnTo>
                  <a:lnTo>
                    <a:pt x="110" y="1010"/>
                  </a:lnTo>
                  <a:lnTo>
                    <a:pt x="128" y="1036"/>
                  </a:lnTo>
                  <a:lnTo>
                    <a:pt x="148" y="1060"/>
                  </a:lnTo>
                  <a:lnTo>
                    <a:pt x="168" y="1084"/>
                  </a:lnTo>
                  <a:lnTo>
                    <a:pt x="190" y="1106"/>
                  </a:lnTo>
                  <a:lnTo>
                    <a:pt x="212" y="1128"/>
                  </a:lnTo>
                  <a:lnTo>
                    <a:pt x="236" y="1148"/>
                  </a:lnTo>
                  <a:lnTo>
                    <a:pt x="260" y="1168"/>
                  </a:lnTo>
                  <a:lnTo>
                    <a:pt x="286" y="1186"/>
                  </a:lnTo>
                  <a:lnTo>
                    <a:pt x="312" y="1202"/>
                  </a:lnTo>
                  <a:lnTo>
                    <a:pt x="340" y="1218"/>
                  </a:lnTo>
                  <a:lnTo>
                    <a:pt x="368" y="1232"/>
                  </a:lnTo>
                  <a:lnTo>
                    <a:pt x="396" y="1246"/>
                  </a:lnTo>
                  <a:lnTo>
                    <a:pt x="426" y="1256"/>
                  </a:lnTo>
                  <a:lnTo>
                    <a:pt x="456" y="1268"/>
                  </a:lnTo>
                  <a:lnTo>
                    <a:pt x="486" y="1276"/>
                  </a:lnTo>
                  <a:lnTo>
                    <a:pt x="518" y="1284"/>
                  </a:lnTo>
                  <a:lnTo>
                    <a:pt x="550" y="1288"/>
                  </a:lnTo>
                  <a:lnTo>
                    <a:pt x="582" y="1292"/>
                  </a:lnTo>
                  <a:lnTo>
                    <a:pt x="614" y="1296"/>
                  </a:lnTo>
                  <a:lnTo>
                    <a:pt x="648" y="1296"/>
                  </a:lnTo>
                  <a:lnTo>
                    <a:pt x="648" y="1296"/>
                  </a:lnTo>
                  <a:lnTo>
                    <a:pt x="682" y="1296"/>
                  </a:lnTo>
                  <a:lnTo>
                    <a:pt x="714" y="1292"/>
                  </a:lnTo>
                  <a:lnTo>
                    <a:pt x="746" y="1288"/>
                  </a:lnTo>
                  <a:lnTo>
                    <a:pt x="778" y="1284"/>
                  </a:lnTo>
                  <a:lnTo>
                    <a:pt x="810" y="1276"/>
                  </a:lnTo>
                  <a:lnTo>
                    <a:pt x="840" y="1268"/>
                  </a:lnTo>
                  <a:lnTo>
                    <a:pt x="870" y="1256"/>
                  </a:lnTo>
                  <a:lnTo>
                    <a:pt x="900" y="1246"/>
                  </a:lnTo>
                  <a:lnTo>
                    <a:pt x="928" y="1232"/>
                  </a:lnTo>
                  <a:lnTo>
                    <a:pt x="956" y="1218"/>
                  </a:lnTo>
                  <a:lnTo>
                    <a:pt x="984" y="1202"/>
                  </a:lnTo>
                  <a:lnTo>
                    <a:pt x="1010" y="1186"/>
                  </a:lnTo>
                  <a:lnTo>
                    <a:pt x="1036" y="1168"/>
                  </a:lnTo>
                  <a:lnTo>
                    <a:pt x="1060" y="1148"/>
                  </a:lnTo>
                  <a:lnTo>
                    <a:pt x="1084" y="1128"/>
                  </a:lnTo>
                  <a:lnTo>
                    <a:pt x="1106" y="1106"/>
                  </a:lnTo>
                  <a:lnTo>
                    <a:pt x="1128" y="1084"/>
                  </a:lnTo>
                  <a:lnTo>
                    <a:pt x="1148" y="1060"/>
                  </a:lnTo>
                  <a:lnTo>
                    <a:pt x="1168" y="1036"/>
                  </a:lnTo>
                  <a:lnTo>
                    <a:pt x="1186" y="1010"/>
                  </a:lnTo>
                  <a:lnTo>
                    <a:pt x="1202" y="984"/>
                  </a:lnTo>
                  <a:lnTo>
                    <a:pt x="1218" y="958"/>
                  </a:lnTo>
                  <a:lnTo>
                    <a:pt x="1232" y="930"/>
                  </a:lnTo>
                  <a:lnTo>
                    <a:pt x="1244" y="900"/>
                  </a:lnTo>
                  <a:lnTo>
                    <a:pt x="1256" y="872"/>
                  </a:lnTo>
                  <a:lnTo>
                    <a:pt x="1266" y="840"/>
                  </a:lnTo>
                  <a:lnTo>
                    <a:pt x="1276" y="810"/>
                  </a:lnTo>
                  <a:lnTo>
                    <a:pt x="1282" y="778"/>
                  </a:lnTo>
                  <a:lnTo>
                    <a:pt x="1288" y="746"/>
                  </a:lnTo>
                  <a:lnTo>
                    <a:pt x="1292" y="714"/>
                  </a:lnTo>
                  <a:lnTo>
                    <a:pt x="1296" y="682"/>
                  </a:lnTo>
                  <a:lnTo>
                    <a:pt x="1296" y="648"/>
                  </a:lnTo>
                  <a:lnTo>
                    <a:pt x="1296" y="648"/>
                  </a:lnTo>
                  <a:lnTo>
                    <a:pt x="1296" y="614"/>
                  </a:lnTo>
                  <a:lnTo>
                    <a:pt x="1292" y="582"/>
                  </a:lnTo>
                  <a:lnTo>
                    <a:pt x="1288" y="550"/>
                  </a:lnTo>
                  <a:lnTo>
                    <a:pt x="1282" y="518"/>
                  </a:lnTo>
                  <a:lnTo>
                    <a:pt x="1276" y="486"/>
                  </a:lnTo>
                  <a:lnTo>
                    <a:pt x="1266" y="456"/>
                  </a:lnTo>
                  <a:lnTo>
                    <a:pt x="1256" y="426"/>
                  </a:lnTo>
                  <a:lnTo>
                    <a:pt x="1244" y="396"/>
                  </a:lnTo>
                  <a:lnTo>
                    <a:pt x="1232" y="368"/>
                  </a:lnTo>
                  <a:lnTo>
                    <a:pt x="1218" y="340"/>
                  </a:lnTo>
                  <a:lnTo>
                    <a:pt x="1202" y="312"/>
                  </a:lnTo>
                  <a:lnTo>
                    <a:pt x="1186" y="286"/>
                  </a:lnTo>
                  <a:lnTo>
                    <a:pt x="1168" y="260"/>
                  </a:lnTo>
                  <a:lnTo>
                    <a:pt x="1148" y="236"/>
                  </a:lnTo>
                  <a:lnTo>
                    <a:pt x="1128" y="212"/>
                  </a:lnTo>
                  <a:lnTo>
                    <a:pt x="1106" y="190"/>
                  </a:lnTo>
                  <a:lnTo>
                    <a:pt x="1084" y="168"/>
                  </a:lnTo>
                  <a:lnTo>
                    <a:pt x="1060" y="148"/>
                  </a:lnTo>
                  <a:lnTo>
                    <a:pt x="1036" y="130"/>
                  </a:lnTo>
                  <a:lnTo>
                    <a:pt x="1010" y="110"/>
                  </a:lnTo>
                  <a:lnTo>
                    <a:pt x="984" y="94"/>
                  </a:lnTo>
                  <a:lnTo>
                    <a:pt x="956" y="78"/>
                  </a:lnTo>
                  <a:lnTo>
                    <a:pt x="928" y="64"/>
                  </a:lnTo>
                  <a:lnTo>
                    <a:pt x="900" y="52"/>
                  </a:lnTo>
                  <a:lnTo>
                    <a:pt x="870" y="40"/>
                  </a:lnTo>
                  <a:lnTo>
                    <a:pt x="840" y="30"/>
                  </a:lnTo>
                  <a:lnTo>
                    <a:pt x="810" y="20"/>
                  </a:lnTo>
                  <a:lnTo>
                    <a:pt x="778" y="14"/>
                  </a:lnTo>
                  <a:lnTo>
                    <a:pt x="746" y="8"/>
                  </a:lnTo>
                  <a:lnTo>
                    <a:pt x="714" y="4"/>
                  </a:lnTo>
                  <a:lnTo>
                    <a:pt x="682" y="2"/>
                  </a:lnTo>
                  <a:lnTo>
                    <a:pt x="648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" name="Freeform 9"/>
            <p:cNvSpPr>
              <a:spLocks/>
            </p:cNvSpPr>
            <p:nvPr/>
          </p:nvSpPr>
          <p:spPr bwMode="auto">
            <a:xfrm>
              <a:off x="3136900" y="3003550"/>
              <a:ext cx="1171575" cy="1978025"/>
            </a:xfrm>
            <a:custGeom>
              <a:avLst/>
              <a:gdLst/>
              <a:ahLst/>
              <a:cxnLst>
                <a:cxn ang="0">
                  <a:pos x="402" y="48"/>
                </a:cxn>
                <a:cxn ang="0">
                  <a:pos x="414" y="80"/>
                </a:cxn>
                <a:cxn ang="0">
                  <a:pos x="502" y="62"/>
                </a:cxn>
                <a:cxn ang="0">
                  <a:pos x="568" y="74"/>
                </a:cxn>
                <a:cxn ang="0">
                  <a:pos x="486" y="134"/>
                </a:cxn>
                <a:cxn ang="0">
                  <a:pos x="486" y="170"/>
                </a:cxn>
                <a:cxn ang="0">
                  <a:pos x="544" y="252"/>
                </a:cxn>
                <a:cxn ang="0">
                  <a:pos x="546" y="342"/>
                </a:cxn>
                <a:cxn ang="0">
                  <a:pos x="514" y="414"/>
                </a:cxn>
                <a:cxn ang="0">
                  <a:pos x="480" y="482"/>
                </a:cxn>
                <a:cxn ang="0">
                  <a:pos x="520" y="482"/>
                </a:cxn>
                <a:cxn ang="0">
                  <a:pos x="586" y="422"/>
                </a:cxn>
                <a:cxn ang="0">
                  <a:pos x="658" y="326"/>
                </a:cxn>
                <a:cxn ang="0">
                  <a:pos x="714" y="272"/>
                </a:cxn>
                <a:cxn ang="0">
                  <a:pos x="732" y="276"/>
                </a:cxn>
                <a:cxn ang="0">
                  <a:pos x="734" y="318"/>
                </a:cxn>
                <a:cxn ang="0">
                  <a:pos x="712" y="376"/>
                </a:cxn>
                <a:cxn ang="0">
                  <a:pos x="606" y="570"/>
                </a:cxn>
                <a:cxn ang="0">
                  <a:pos x="600" y="674"/>
                </a:cxn>
                <a:cxn ang="0">
                  <a:pos x="606" y="826"/>
                </a:cxn>
                <a:cxn ang="0">
                  <a:pos x="584" y="972"/>
                </a:cxn>
                <a:cxn ang="0">
                  <a:pos x="520" y="1162"/>
                </a:cxn>
                <a:cxn ang="0">
                  <a:pos x="494" y="1212"/>
                </a:cxn>
                <a:cxn ang="0">
                  <a:pos x="466" y="1222"/>
                </a:cxn>
                <a:cxn ang="0">
                  <a:pos x="452" y="1210"/>
                </a:cxn>
                <a:cxn ang="0">
                  <a:pos x="474" y="1140"/>
                </a:cxn>
                <a:cxn ang="0">
                  <a:pos x="494" y="1046"/>
                </a:cxn>
                <a:cxn ang="0">
                  <a:pos x="472" y="1018"/>
                </a:cxn>
                <a:cxn ang="0">
                  <a:pos x="364" y="1194"/>
                </a:cxn>
                <a:cxn ang="0">
                  <a:pos x="324" y="1240"/>
                </a:cxn>
                <a:cxn ang="0">
                  <a:pos x="294" y="1242"/>
                </a:cxn>
                <a:cxn ang="0">
                  <a:pos x="286" y="1228"/>
                </a:cxn>
                <a:cxn ang="0">
                  <a:pos x="324" y="1126"/>
                </a:cxn>
                <a:cxn ang="0">
                  <a:pos x="356" y="1036"/>
                </a:cxn>
                <a:cxn ang="0">
                  <a:pos x="386" y="898"/>
                </a:cxn>
                <a:cxn ang="0">
                  <a:pos x="384" y="794"/>
                </a:cxn>
                <a:cxn ang="0">
                  <a:pos x="360" y="752"/>
                </a:cxn>
                <a:cxn ang="0">
                  <a:pos x="312" y="740"/>
                </a:cxn>
                <a:cxn ang="0">
                  <a:pos x="250" y="764"/>
                </a:cxn>
                <a:cxn ang="0">
                  <a:pos x="180" y="818"/>
                </a:cxn>
                <a:cxn ang="0">
                  <a:pos x="118" y="860"/>
                </a:cxn>
                <a:cxn ang="0">
                  <a:pos x="104" y="854"/>
                </a:cxn>
                <a:cxn ang="0">
                  <a:pos x="98" y="824"/>
                </a:cxn>
                <a:cxn ang="0">
                  <a:pos x="126" y="760"/>
                </a:cxn>
                <a:cxn ang="0">
                  <a:pos x="226" y="644"/>
                </a:cxn>
                <a:cxn ang="0">
                  <a:pos x="320" y="586"/>
                </a:cxn>
                <a:cxn ang="0">
                  <a:pos x="258" y="574"/>
                </a:cxn>
                <a:cxn ang="0">
                  <a:pos x="192" y="576"/>
                </a:cxn>
                <a:cxn ang="0">
                  <a:pos x="116" y="550"/>
                </a:cxn>
                <a:cxn ang="0">
                  <a:pos x="84" y="516"/>
                </a:cxn>
                <a:cxn ang="0">
                  <a:pos x="66" y="466"/>
                </a:cxn>
                <a:cxn ang="0">
                  <a:pos x="46" y="434"/>
                </a:cxn>
                <a:cxn ang="0">
                  <a:pos x="0" y="450"/>
                </a:cxn>
                <a:cxn ang="0">
                  <a:pos x="28" y="382"/>
                </a:cxn>
                <a:cxn ang="0">
                  <a:pos x="16" y="336"/>
                </a:cxn>
                <a:cxn ang="0">
                  <a:pos x="22" y="268"/>
                </a:cxn>
                <a:cxn ang="0">
                  <a:pos x="40" y="288"/>
                </a:cxn>
                <a:cxn ang="0">
                  <a:pos x="58" y="314"/>
                </a:cxn>
                <a:cxn ang="0">
                  <a:pos x="74" y="230"/>
                </a:cxn>
                <a:cxn ang="0">
                  <a:pos x="110" y="160"/>
                </a:cxn>
                <a:cxn ang="0">
                  <a:pos x="186" y="86"/>
                </a:cxn>
                <a:cxn ang="0">
                  <a:pos x="306" y="26"/>
                </a:cxn>
                <a:cxn ang="0">
                  <a:pos x="418" y="0"/>
                </a:cxn>
              </a:cxnLst>
              <a:rect l="0" t="0" r="r" b="b"/>
              <a:pathLst>
                <a:path w="738" h="1246">
                  <a:moveTo>
                    <a:pt x="418" y="0"/>
                  </a:moveTo>
                  <a:lnTo>
                    <a:pt x="418" y="0"/>
                  </a:lnTo>
                  <a:lnTo>
                    <a:pt x="406" y="28"/>
                  </a:lnTo>
                  <a:lnTo>
                    <a:pt x="402" y="48"/>
                  </a:lnTo>
                  <a:lnTo>
                    <a:pt x="400" y="66"/>
                  </a:lnTo>
                  <a:lnTo>
                    <a:pt x="400" y="88"/>
                  </a:lnTo>
                  <a:lnTo>
                    <a:pt x="400" y="88"/>
                  </a:lnTo>
                  <a:lnTo>
                    <a:pt x="414" y="80"/>
                  </a:lnTo>
                  <a:lnTo>
                    <a:pt x="434" y="74"/>
                  </a:lnTo>
                  <a:lnTo>
                    <a:pt x="454" y="68"/>
                  </a:lnTo>
                  <a:lnTo>
                    <a:pt x="478" y="64"/>
                  </a:lnTo>
                  <a:lnTo>
                    <a:pt x="502" y="62"/>
                  </a:lnTo>
                  <a:lnTo>
                    <a:pt x="526" y="62"/>
                  </a:lnTo>
                  <a:lnTo>
                    <a:pt x="548" y="66"/>
                  </a:lnTo>
                  <a:lnTo>
                    <a:pt x="560" y="70"/>
                  </a:lnTo>
                  <a:lnTo>
                    <a:pt x="568" y="74"/>
                  </a:lnTo>
                  <a:lnTo>
                    <a:pt x="568" y="74"/>
                  </a:lnTo>
                  <a:lnTo>
                    <a:pt x="540" y="94"/>
                  </a:lnTo>
                  <a:lnTo>
                    <a:pt x="512" y="112"/>
                  </a:lnTo>
                  <a:lnTo>
                    <a:pt x="486" y="134"/>
                  </a:lnTo>
                  <a:lnTo>
                    <a:pt x="474" y="144"/>
                  </a:lnTo>
                  <a:lnTo>
                    <a:pt x="462" y="158"/>
                  </a:lnTo>
                  <a:lnTo>
                    <a:pt x="462" y="158"/>
                  </a:lnTo>
                  <a:lnTo>
                    <a:pt x="486" y="170"/>
                  </a:lnTo>
                  <a:lnTo>
                    <a:pt x="504" y="186"/>
                  </a:lnTo>
                  <a:lnTo>
                    <a:pt x="522" y="206"/>
                  </a:lnTo>
                  <a:lnTo>
                    <a:pt x="536" y="228"/>
                  </a:lnTo>
                  <a:lnTo>
                    <a:pt x="544" y="252"/>
                  </a:lnTo>
                  <a:lnTo>
                    <a:pt x="550" y="280"/>
                  </a:lnTo>
                  <a:lnTo>
                    <a:pt x="550" y="310"/>
                  </a:lnTo>
                  <a:lnTo>
                    <a:pt x="546" y="342"/>
                  </a:lnTo>
                  <a:lnTo>
                    <a:pt x="546" y="342"/>
                  </a:lnTo>
                  <a:lnTo>
                    <a:pt x="542" y="362"/>
                  </a:lnTo>
                  <a:lnTo>
                    <a:pt x="534" y="380"/>
                  </a:lnTo>
                  <a:lnTo>
                    <a:pt x="524" y="396"/>
                  </a:lnTo>
                  <a:lnTo>
                    <a:pt x="514" y="414"/>
                  </a:lnTo>
                  <a:lnTo>
                    <a:pt x="494" y="446"/>
                  </a:lnTo>
                  <a:lnTo>
                    <a:pt x="486" y="464"/>
                  </a:lnTo>
                  <a:lnTo>
                    <a:pt x="480" y="482"/>
                  </a:lnTo>
                  <a:lnTo>
                    <a:pt x="480" y="482"/>
                  </a:lnTo>
                  <a:lnTo>
                    <a:pt x="490" y="490"/>
                  </a:lnTo>
                  <a:lnTo>
                    <a:pt x="490" y="490"/>
                  </a:lnTo>
                  <a:lnTo>
                    <a:pt x="506" y="488"/>
                  </a:lnTo>
                  <a:lnTo>
                    <a:pt x="520" y="482"/>
                  </a:lnTo>
                  <a:lnTo>
                    <a:pt x="534" y="474"/>
                  </a:lnTo>
                  <a:lnTo>
                    <a:pt x="546" y="466"/>
                  </a:lnTo>
                  <a:lnTo>
                    <a:pt x="566" y="444"/>
                  </a:lnTo>
                  <a:lnTo>
                    <a:pt x="586" y="422"/>
                  </a:lnTo>
                  <a:lnTo>
                    <a:pt x="586" y="422"/>
                  </a:lnTo>
                  <a:lnTo>
                    <a:pt x="602" y="404"/>
                  </a:lnTo>
                  <a:lnTo>
                    <a:pt x="620" y="380"/>
                  </a:lnTo>
                  <a:lnTo>
                    <a:pt x="658" y="326"/>
                  </a:lnTo>
                  <a:lnTo>
                    <a:pt x="678" y="302"/>
                  </a:lnTo>
                  <a:lnTo>
                    <a:pt x="698" y="282"/>
                  </a:lnTo>
                  <a:lnTo>
                    <a:pt x="706" y="276"/>
                  </a:lnTo>
                  <a:lnTo>
                    <a:pt x="714" y="272"/>
                  </a:lnTo>
                  <a:lnTo>
                    <a:pt x="720" y="270"/>
                  </a:lnTo>
                  <a:lnTo>
                    <a:pt x="726" y="272"/>
                  </a:lnTo>
                  <a:lnTo>
                    <a:pt x="726" y="272"/>
                  </a:lnTo>
                  <a:lnTo>
                    <a:pt x="732" y="276"/>
                  </a:lnTo>
                  <a:lnTo>
                    <a:pt x="736" y="284"/>
                  </a:lnTo>
                  <a:lnTo>
                    <a:pt x="738" y="292"/>
                  </a:lnTo>
                  <a:lnTo>
                    <a:pt x="738" y="300"/>
                  </a:lnTo>
                  <a:lnTo>
                    <a:pt x="734" y="318"/>
                  </a:lnTo>
                  <a:lnTo>
                    <a:pt x="732" y="332"/>
                  </a:lnTo>
                  <a:lnTo>
                    <a:pt x="732" y="332"/>
                  </a:lnTo>
                  <a:lnTo>
                    <a:pt x="724" y="348"/>
                  </a:lnTo>
                  <a:lnTo>
                    <a:pt x="712" y="376"/>
                  </a:lnTo>
                  <a:lnTo>
                    <a:pt x="676" y="452"/>
                  </a:lnTo>
                  <a:lnTo>
                    <a:pt x="654" y="494"/>
                  </a:lnTo>
                  <a:lnTo>
                    <a:pt x="630" y="534"/>
                  </a:lnTo>
                  <a:lnTo>
                    <a:pt x="606" y="570"/>
                  </a:lnTo>
                  <a:lnTo>
                    <a:pt x="584" y="598"/>
                  </a:lnTo>
                  <a:lnTo>
                    <a:pt x="584" y="598"/>
                  </a:lnTo>
                  <a:lnTo>
                    <a:pt x="594" y="636"/>
                  </a:lnTo>
                  <a:lnTo>
                    <a:pt x="600" y="674"/>
                  </a:lnTo>
                  <a:lnTo>
                    <a:pt x="604" y="712"/>
                  </a:lnTo>
                  <a:lnTo>
                    <a:pt x="606" y="750"/>
                  </a:lnTo>
                  <a:lnTo>
                    <a:pt x="606" y="788"/>
                  </a:lnTo>
                  <a:lnTo>
                    <a:pt x="606" y="826"/>
                  </a:lnTo>
                  <a:lnTo>
                    <a:pt x="602" y="862"/>
                  </a:lnTo>
                  <a:lnTo>
                    <a:pt x="598" y="900"/>
                  </a:lnTo>
                  <a:lnTo>
                    <a:pt x="592" y="936"/>
                  </a:lnTo>
                  <a:lnTo>
                    <a:pt x="584" y="972"/>
                  </a:lnTo>
                  <a:lnTo>
                    <a:pt x="576" y="1008"/>
                  </a:lnTo>
                  <a:lnTo>
                    <a:pt x="566" y="1040"/>
                  </a:lnTo>
                  <a:lnTo>
                    <a:pt x="544" y="1104"/>
                  </a:lnTo>
                  <a:lnTo>
                    <a:pt x="520" y="1162"/>
                  </a:lnTo>
                  <a:lnTo>
                    <a:pt x="520" y="1162"/>
                  </a:lnTo>
                  <a:lnTo>
                    <a:pt x="512" y="1184"/>
                  </a:lnTo>
                  <a:lnTo>
                    <a:pt x="500" y="1204"/>
                  </a:lnTo>
                  <a:lnTo>
                    <a:pt x="494" y="1212"/>
                  </a:lnTo>
                  <a:lnTo>
                    <a:pt x="486" y="1218"/>
                  </a:lnTo>
                  <a:lnTo>
                    <a:pt x="478" y="1222"/>
                  </a:lnTo>
                  <a:lnTo>
                    <a:pt x="466" y="1222"/>
                  </a:lnTo>
                  <a:lnTo>
                    <a:pt x="466" y="1222"/>
                  </a:lnTo>
                  <a:lnTo>
                    <a:pt x="462" y="1222"/>
                  </a:lnTo>
                  <a:lnTo>
                    <a:pt x="458" y="1220"/>
                  </a:lnTo>
                  <a:lnTo>
                    <a:pt x="454" y="1216"/>
                  </a:lnTo>
                  <a:lnTo>
                    <a:pt x="452" y="1210"/>
                  </a:lnTo>
                  <a:lnTo>
                    <a:pt x="452" y="1200"/>
                  </a:lnTo>
                  <a:lnTo>
                    <a:pt x="456" y="1186"/>
                  </a:lnTo>
                  <a:lnTo>
                    <a:pt x="468" y="1154"/>
                  </a:lnTo>
                  <a:lnTo>
                    <a:pt x="474" y="1140"/>
                  </a:lnTo>
                  <a:lnTo>
                    <a:pt x="478" y="1126"/>
                  </a:lnTo>
                  <a:lnTo>
                    <a:pt x="478" y="1126"/>
                  </a:lnTo>
                  <a:lnTo>
                    <a:pt x="486" y="1086"/>
                  </a:lnTo>
                  <a:lnTo>
                    <a:pt x="494" y="1046"/>
                  </a:lnTo>
                  <a:lnTo>
                    <a:pt x="500" y="1004"/>
                  </a:lnTo>
                  <a:lnTo>
                    <a:pt x="502" y="956"/>
                  </a:lnTo>
                  <a:lnTo>
                    <a:pt x="502" y="956"/>
                  </a:lnTo>
                  <a:lnTo>
                    <a:pt x="472" y="1018"/>
                  </a:lnTo>
                  <a:lnTo>
                    <a:pt x="440" y="1080"/>
                  </a:lnTo>
                  <a:lnTo>
                    <a:pt x="404" y="1138"/>
                  </a:lnTo>
                  <a:lnTo>
                    <a:pt x="384" y="1168"/>
                  </a:lnTo>
                  <a:lnTo>
                    <a:pt x="364" y="1194"/>
                  </a:lnTo>
                  <a:lnTo>
                    <a:pt x="364" y="1194"/>
                  </a:lnTo>
                  <a:lnTo>
                    <a:pt x="350" y="1212"/>
                  </a:lnTo>
                  <a:lnTo>
                    <a:pt x="334" y="1232"/>
                  </a:lnTo>
                  <a:lnTo>
                    <a:pt x="324" y="1240"/>
                  </a:lnTo>
                  <a:lnTo>
                    <a:pt x="314" y="1246"/>
                  </a:lnTo>
                  <a:lnTo>
                    <a:pt x="304" y="1246"/>
                  </a:lnTo>
                  <a:lnTo>
                    <a:pt x="298" y="1246"/>
                  </a:lnTo>
                  <a:lnTo>
                    <a:pt x="294" y="1242"/>
                  </a:lnTo>
                  <a:lnTo>
                    <a:pt x="294" y="1242"/>
                  </a:lnTo>
                  <a:lnTo>
                    <a:pt x="290" y="1240"/>
                  </a:lnTo>
                  <a:lnTo>
                    <a:pt x="288" y="1234"/>
                  </a:lnTo>
                  <a:lnTo>
                    <a:pt x="286" y="1228"/>
                  </a:lnTo>
                  <a:lnTo>
                    <a:pt x="288" y="1220"/>
                  </a:lnTo>
                  <a:lnTo>
                    <a:pt x="292" y="1202"/>
                  </a:lnTo>
                  <a:lnTo>
                    <a:pt x="302" y="1178"/>
                  </a:lnTo>
                  <a:lnTo>
                    <a:pt x="324" y="1126"/>
                  </a:lnTo>
                  <a:lnTo>
                    <a:pt x="334" y="1102"/>
                  </a:lnTo>
                  <a:lnTo>
                    <a:pt x="342" y="1078"/>
                  </a:lnTo>
                  <a:lnTo>
                    <a:pt x="342" y="1078"/>
                  </a:lnTo>
                  <a:lnTo>
                    <a:pt x="356" y="1036"/>
                  </a:lnTo>
                  <a:lnTo>
                    <a:pt x="368" y="992"/>
                  </a:lnTo>
                  <a:lnTo>
                    <a:pt x="380" y="946"/>
                  </a:lnTo>
                  <a:lnTo>
                    <a:pt x="386" y="898"/>
                  </a:lnTo>
                  <a:lnTo>
                    <a:pt x="386" y="898"/>
                  </a:lnTo>
                  <a:lnTo>
                    <a:pt x="390" y="868"/>
                  </a:lnTo>
                  <a:lnTo>
                    <a:pt x="390" y="838"/>
                  </a:lnTo>
                  <a:lnTo>
                    <a:pt x="386" y="808"/>
                  </a:lnTo>
                  <a:lnTo>
                    <a:pt x="384" y="794"/>
                  </a:lnTo>
                  <a:lnTo>
                    <a:pt x="380" y="782"/>
                  </a:lnTo>
                  <a:lnTo>
                    <a:pt x="374" y="770"/>
                  </a:lnTo>
                  <a:lnTo>
                    <a:pt x="368" y="760"/>
                  </a:lnTo>
                  <a:lnTo>
                    <a:pt x="360" y="752"/>
                  </a:lnTo>
                  <a:lnTo>
                    <a:pt x="350" y="746"/>
                  </a:lnTo>
                  <a:lnTo>
                    <a:pt x="340" y="742"/>
                  </a:lnTo>
                  <a:lnTo>
                    <a:pt x="326" y="740"/>
                  </a:lnTo>
                  <a:lnTo>
                    <a:pt x="312" y="740"/>
                  </a:lnTo>
                  <a:lnTo>
                    <a:pt x="296" y="744"/>
                  </a:lnTo>
                  <a:lnTo>
                    <a:pt x="296" y="744"/>
                  </a:lnTo>
                  <a:lnTo>
                    <a:pt x="274" y="752"/>
                  </a:lnTo>
                  <a:lnTo>
                    <a:pt x="250" y="764"/>
                  </a:lnTo>
                  <a:lnTo>
                    <a:pt x="228" y="778"/>
                  </a:lnTo>
                  <a:lnTo>
                    <a:pt x="208" y="794"/>
                  </a:lnTo>
                  <a:lnTo>
                    <a:pt x="208" y="794"/>
                  </a:lnTo>
                  <a:lnTo>
                    <a:pt x="180" y="818"/>
                  </a:lnTo>
                  <a:lnTo>
                    <a:pt x="150" y="844"/>
                  </a:lnTo>
                  <a:lnTo>
                    <a:pt x="136" y="854"/>
                  </a:lnTo>
                  <a:lnTo>
                    <a:pt x="124" y="860"/>
                  </a:lnTo>
                  <a:lnTo>
                    <a:pt x="118" y="860"/>
                  </a:lnTo>
                  <a:lnTo>
                    <a:pt x="114" y="860"/>
                  </a:lnTo>
                  <a:lnTo>
                    <a:pt x="110" y="858"/>
                  </a:lnTo>
                  <a:lnTo>
                    <a:pt x="104" y="854"/>
                  </a:lnTo>
                  <a:lnTo>
                    <a:pt x="104" y="854"/>
                  </a:lnTo>
                  <a:lnTo>
                    <a:pt x="100" y="848"/>
                  </a:lnTo>
                  <a:lnTo>
                    <a:pt x="98" y="840"/>
                  </a:lnTo>
                  <a:lnTo>
                    <a:pt x="98" y="832"/>
                  </a:lnTo>
                  <a:lnTo>
                    <a:pt x="98" y="824"/>
                  </a:lnTo>
                  <a:lnTo>
                    <a:pt x="104" y="808"/>
                  </a:lnTo>
                  <a:lnTo>
                    <a:pt x="110" y="794"/>
                  </a:lnTo>
                  <a:lnTo>
                    <a:pt x="110" y="794"/>
                  </a:lnTo>
                  <a:lnTo>
                    <a:pt x="126" y="760"/>
                  </a:lnTo>
                  <a:lnTo>
                    <a:pt x="146" y="728"/>
                  </a:lnTo>
                  <a:lnTo>
                    <a:pt x="170" y="698"/>
                  </a:lnTo>
                  <a:lnTo>
                    <a:pt x="198" y="670"/>
                  </a:lnTo>
                  <a:lnTo>
                    <a:pt x="226" y="644"/>
                  </a:lnTo>
                  <a:lnTo>
                    <a:pt x="256" y="622"/>
                  </a:lnTo>
                  <a:lnTo>
                    <a:pt x="288" y="602"/>
                  </a:lnTo>
                  <a:lnTo>
                    <a:pt x="320" y="586"/>
                  </a:lnTo>
                  <a:lnTo>
                    <a:pt x="320" y="586"/>
                  </a:lnTo>
                  <a:lnTo>
                    <a:pt x="306" y="578"/>
                  </a:lnTo>
                  <a:lnTo>
                    <a:pt x="292" y="574"/>
                  </a:lnTo>
                  <a:lnTo>
                    <a:pt x="276" y="572"/>
                  </a:lnTo>
                  <a:lnTo>
                    <a:pt x="258" y="574"/>
                  </a:lnTo>
                  <a:lnTo>
                    <a:pt x="224" y="576"/>
                  </a:lnTo>
                  <a:lnTo>
                    <a:pt x="208" y="578"/>
                  </a:lnTo>
                  <a:lnTo>
                    <a:pt x="192" y="576"/>
                  </a:lnTo>
                  <a:lnTo>
                    <a:pt x="192" y="576"/>
                  </a:lnTo>
                  <a:lnTo>
                    <a:pt x="164" y="572"/>
                  </a:lnTo>
                  <a:lnTo>
                    <a:pt x="138" y="564"/>
                  </a:lnTo>
                  <a:lnTo>
                    <a:pt x="128" y="558"/>
                  </a:lnTo>
                  <a:lnTo>
                    <a:pt x="116" y="550"/>
                  </a:lnTo>
                  <a:lnTo>
                    <a:pt x="108" y="544"/>
                  </a:lnTo>
                  <a:lnTo>
                    <a:pt x="98" y="534"/>
                  </a:lnTo>
                  <a:lnTo>
                    <a:pt x="90" y="526"/>
                  </a:lnTo>
                  <a:lnTo>
                    <a:pt x="84" y="516"/>
                  </a:lnTo>
                  <a:lnTo>
                    <a:pt x="78" y="504"/>
                  </a:lnTo>
                  <a:lnTo>
                    <a:pt x="72" y="492"/>
                  </a:lnTo>
                  <a:lnTo>
                    <a:pt x="68" y="480"/>
                  </a:lnTo>
                  <a:lnTo>
                    <a:pt x="66" y="466"/>
                  </a:lnTo>
                  <a:lnTo>
                    <a:pt x="62" y="434"/>
                  </a:lnTo>
                  <a:lnTo>
                    <a:pt x="62" y="434"/>
                  </a:lnTo>
                  <a:lnTo>
                    <a:pt x="54" y="434"/>
                  </a:lnTo>
                  <a:lnTo>
                    <a:pt x="46" y="434"/>
                  </a:lnTo>
                  <a:lnTo>
                    <a:pt x="30" y="438"/>
                  </a:lnTo>
                  <a:lnTo>
                    <a:pt x="14" y="444"/>
                  </a:lnTo>
                  <a:lnTo>
                    <a:pt x="0" y="450"/>
                  </a:lnTo>
                  <a:lnTo>
                    <a:pt x="0" y="450"/>
                  </a:lnTo>
                  <a:lnTo>
                    <a:pt x="6" y="430"/>
                  </a:lnTo>
                  <a:lnTo>
                    <a:pt x="10" y="412"/>
                  </a:lnTo>
                  <a:lnTo>
                    <a:pt x="18" y="396"/>
                  </a:lnTo>
                  <a:lnTo>
                    <a:pt x="28" y="382"/>
                  </a:lnTo>
                  <a:lnTo>
                    <a:pt x="28" y="382"/>
                  </a:lnTo>
                  <a:lnTo>
                    <a:pt x="22" y="368"/>
                  </a:lnTo>
                  <a:lnTo>
                    <a:pt x="18" y="352"/>
                  </a:lnTo>
                  <a:lnTo>
                    <a:pt x="16" y="336"/>
                  </a:lnTo>
                  <a:lnTo>
                    <a:pt x="14" y="318"/>
                  </a:lnTo>
                  <a:lnTo>
                    <a:pt x="16" y="302"/>
                  </a:lnTo>
                  <a:lnTo>
                    <a:pt x="18" y="284"/>
                  </a:lnTo>
                  <a:lnTo>
                    <a:pt x="22" y="268"/>
                  </a:lnTo>
                  <a:lnTo>
                    <a:pt x="28" y="254"/>
                  </a:lnTo>
                  <a:lnTo>
                    <a:pt x="28" y="254"/>
                  </a:lnTo>
                  <a:lnTo>
                    <a:pt x="34" y="270"/>
                  </a:lnTo>
                  <a:lnTo>
                    <a:pt x="40" y="288"/>
                  </a:lnTo>
                  <a:lnTo>
                    <a:pt x="48" y="302"/>
                  </a:lnTo>
                  <a:lnTo>
                    <a:pt x="52" y="310"/>
                  </a:lnTo>
                  <a:lnTo>
                    <a:pt x="58" y="314"/>
                  </a:lnTo>
                  <a:lnTo>
                    <a:pt x="58" y="314"/>
                  </a:lnTo>
                  <a:lnTo>
                    <a:pt x="60" y="292"/>
                  </a:lnTo>
                  <a:lnTo>
                    <a:pt x="64" y="270"/>
                  </a:lnTo>
                  <a:lnTo>
                    <a:pt x="68" y="250"/>
                  </a:lnTo>
                  <a:lnTo>
                    <a:pt x="74" y="230"/>
                  </a:lnTo>
                  <a:lnTo>
                    <a:pt x="82" y="210"/>
                  </a:lnTo>
                  <a:lnTo>
                    <a:pt x="90" y="194"/>
                  </a:lnTo>
                  <a:lnTo>
                    <a:pt x="98" y="176"/>
                  </a:lnTo>
                  <a:lnTo>
                    <a:pt x="110" y="160"/>
                  </a:lnTo>
                  <a:lnTo>
                    <a:pt x="120" y="146"/>
                  </a:lnTo>
                  <a:lnTo>
                    <a:pt x="132" y="132"/>
                  </a:lnTo>
                  <a:lnTo>
                    <a:pt x="158" y="106"/>
                  </a:lnTo>
                  <a:lnTo>
                    <a:pt x="186" y="86"/>
                  </a:lnTo>
                  <a:lnTo>
                    <a:pt x="216" y="66"/>
                  </a:lnTo>
                  <a:lnTo>
                    <a:pt x="246" y="50"/>
                  </a:lnTo>
                  <a:lnTo>
                    <a:pt x="276" y="36"/>
                  </a:lnTo>
                  <a:lnTo>
                    <a:pt x="306" y="26"/>
                  </a:lnTo>
                  <a:lnTo>
                    <a:pt x="334" y="16"/>
                  </a:lnTo>
                  <a:lnTo>
                    <a:pt x="382" y="6"/>
                  </a:lnTo>
                  <a:lnTo>
                    <a:pt x="418" y="0"/>
                  </a:lnTo>
                  <a:lnTo>
                    <a:pt x="41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7" name="Freeform 45"/>
            <p:cNvSpPr>
              <a:spLocks/>
            </p:cNvSpPr>
            <p:nvPr/>
          </p:nvSpPr>
          <p:spPr bwMode="auto">
            <a:xfrm>
              <a:off x="4241800" y="3048000"/>
              <a:ext cx="628650" cy="463550"/>
            </a:xfrm>
            <a:custGeom>
              <a:avLst/>
              <a:gdLst/>
              <a:ahLst/>
              <a:cxnLst>
                <a:cxn ang="0">
                  <a:pos x="248" y="66"/>
                </a:cxn>
                <a:cxn ang="0">
                  <a:pos x="248" y="66"/>
                </a:cxn>
                <a:cxn ang="0">
                  <a:pos x="286" y="92"/>
                </a:cxn>
                <a:cxn ang="0">
                  <a:pos x="318" y="120"/>
                </a:cxn>
                <a:cxn ang="0">
                  <a:pos x="346" y="148"/>
                </a:cxn>
                <a:cxn ang="0">
                  <a:pos x="368" y="176"/>
                </a:cxn>
                <a:cxn ang="0">
                  <a:pos x="378" y="190"/>
                </a:cxn>
                <a:cxn ang="0">
                  <a:pos x="384" y="204"/>
                </a:cxn>
                <a:cxn ang="0">
                  <a:pos x="390" y="216"/>
                </a:cxn>
                <a:cxn ang="0">
                  <a:pos x="394" y="228"/>
                </a:cxn>
                <a:cxn ang="0">
                  <a:pos x="396" y="240"/>
                </a:cxn>
                <a:cxn ang="0">
                  <a:pos x="396" y="250"/>
                </a:cxn>
                <a:cxn ang="0">
                  <a:pos x="394" y="260"/>
                </a:cxn>
                <a:cxn ang="0">
                  <a:pos x="390" y="268"/>
                </a:cxn>
                <a:cxn ang="0">
                  <a:pos x="390" y="268"/>
                </a:cxn>
                <a:cxn ang="0">
                  <a:pos x="382" y="276"/>
                </a:cxn>
                <a:cxn ang="0">
                  <a:pos x="374" y="282"/>
                </a:cxn>
                <a:cxn ang="0">
                  <a:pos x="366" y="286"/>
                </a:cxn>
                <a:cxn ang="0">
                  <a:pos x="354" y="290"/>
                </a:cxn>
                <a:cxn ang="0">
                  <a:pos x="342" y="292"/>
                </a:cxn>
                <a:cxn ang="0">
                  <a:pos x="328" y="292"/>
                </a:cxn>
                <a:cxn ang="0">
                  <a:pos x="314" y="290"/>
                </a:cxn>
                <a:cxn ang="0">
                  <a:pos x="298" y="288"/>
                </a:cxn>
                <a:cxn ang="0">
                  <a:pos x="262" y="280"/>
                </a:cxn>
                <a:cxn ang="0">
                  <a:pos x="226" y="266"/>
                </a:cxn>
                <a:cxn ang="0">
                  <a:pos x="186" y="248"/>
                </a:cxn>
                <a:cxn ang="0">
                  <a:pos x="146" y="224"/>
                </a:cxn>
                <a:cxn ang="0">
                  <a:pos x="146" y="224"/>
                </a:cxn>
                <a:cxn ang="0">
                  <a:pos x="110" y="198"/>
                </a:cxn>
                <a:cxn ang="0">
                  <a:pos x="76" y="170"/>
                </a:cxn>
                <a:cxn ang="0">
                  <a:pos x="48" y="142"/>
                </a:cxn>
                <a:cxn ang="0">
                  <a:pos x="26" y="114"/>
                </a:cxn>
                <a:cxn ang="0">
                  <a:pos x="18" y="100"/>
                </a:cxn>
                <a:cxn ang="0">
                  <a:pos x="10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52"/>
                </a:cxn>
                <a:cxn ang="0">
                  <a:pos x="0" y="42"/>
                </a:cxn>
                <a:cxn ang="0">
                  <a:pos x="2" y="32"/>
                </a:cxn>
                <a:cxn ang="0">
                  <a:pos x="6" y="22"/>
                </a:cxn>
                <a:cxn ang="0">
                  <a:pos x="6" y="22"/>
                </a:cxn>
                <a:cxn ang="0">
                  <a:pos x="12" y="16"/>
                </a:cxn>
                <a:cxn ang="0">
                  <a:pos x="20" y="10"/>
                </a:cxn>
                <a:cxn ang="0">
                  <a:pos x="30" y="4"/>
                </a:cxn>
                <a:cxn ang="0">
                  <a:pos x="40" y="2"/>
                </a:cxn>
                <a:cxn ang="0">
                  <a:pos x="52" y="0"/>
                </a:cxn>
                <a:cxn ang="0">
                  <a:pos x="66" y="0"/>
                </a:cxn>
                <a:cxn ang="0">
                  <a:pos x="82" y="0"/>
                </a:cxn>
                <a:cxn ang="0">
                  <a:pos x="98" y="2"/>
                </a:cxn>
                <a:cxn ang="0">
                  <a:pos x="132" y="12"/>
                </a:cxn>
                <a:cxn ang="0">
                  <a:pos x="170" y="24"/>
                </a:cxn>
                <a:cxn ang="0">
                  <a:pos x="208" y="44"/>
                </a:cxn>
                <a:cxn ang="0">
                  <a:pos x="248" y="66"/>
                </a:cxn>
                <a:cxn ang="0">
                  <a:pos x="248" y="66"/>
                </a:cxn>
              </a:cxnLst>
              <a:rect l="0" t="0" r="r" b="b"/>
              <a:pathLst>
                <a:path w="396" h="292">
                  <a:moveTo>
                    <a:pt x="248" y="66"/>
                  </a:moveTo>
                  <a:lnTo>
                    <a:pt x="248" y="66"/>
                  </a:lnTo>
                  <a:lnTo>
                    <a:pt x="286" y="92"/>
                  </a:lnTo>
                  <a:lnTo>
                    <a:pt x="318" y="120"/>
                  </a:lnTo>
                  <a:lnTo>
                    <a:pt x="346" y="148"/>
                  </a:lnTo>
                  <a:lnTo>
                    <a:pt x="368" y="176"/>
                  </a:lnTo>
                  <a:lnTo>
                    <a:pt x="378" y="190"/>
                  </a:lnTo>
                  <a:lnTo>
                    <a:pt x="384" y="204"/>
                  </a:lnTo>
                  <a:lnTo>
                    <a:pt x="390" y="216"/>
                  </a:lnTo>
                  <a:lnTo>
                    <a:pt x="394" y="228"/>
                  </a:lnTo>
                  <a:lnTo>
                    <a:pt x="396" y="240"/>
                  </a:lnTo>
                  <a:lnTo>
                    <a:pt x="396" y="250"/>
                  </a:lnTo>
                  <a:lnTo>
                    <a:pt x="394" y="260"/>
                  </a:lnTo>
                  <a:lnTo>
                    <a:pt x="390" y="268"/>
                  </a:lnTo>
                  <a:lnTo>
                    <a:pt x="390" y="268"/>
                  </a:lnTo>
                  <a:lnTo>
                    <a:pt x="382" y="276"/>
                  </a:lnTo>
                  <a:lnTo>
                    <a:pt x="374" y="282"/>
                  </a:lnTo>
                  <a:lnTo>
                    <a:pt x="366" y="286"/>
                  </a:lnTo>
                  <a:lnTo>
                    <a:pt x="354" y="290"/>
                  </a:lnTo>
                  <a:lnTo>
                    <a:pt x="342" y="292"/>
                  </a:lnTo>
                  <a:lnTo>
                    <a:pt x="328" y="292"/>
                  </a:lnTo>
                  <a:lnTo>
                    <a:pt x="314" y="290"/>
                  </a:lnTo>
                  <a:lnTo>
                    <a:pt x="298" y="288"/>
                  </a:lnTo>
                  <a:lnTo>
                    <a:pt x="262" y="280"/>
                  </a:lnTo>
                  <a:lnTo>
                    <a:pt x="226" y="266"/>
                  </a:lnTo>
                  <a:lnTo>
                    <a:pt x="186" y="248"/>
                  </a:lnTo>
                  <a:lnTo>
                    <a:pt x="146" y="224"/>
                  </a:lnTo>
                  <a:lnTo>
                    <a:pt x="146" y="224"/>
                  </a:lnTo>
                  <a:lnTo>
                    <a:pt x="110" y="198"/>
                  </a:lnTo>
                  <a:lnTo>
                    <a:pt x="76" y="170"/>
                  </a:lnTo>
                  <a:lnTo>
                    <a:pt x="48" y="142"/>
                  </a:lnTo>
                  <a:lnTo>
                    <a:pt x="26" y="114"/>
                  </a:lnTo>
                  <a:lnTo>
                    <a:pt x="18" y="100"/>
                  </a:lnTo>
                  <a:lnTo>
                    <a:pt x="10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2" y="32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2" y="16"/>
                  </a:lnTo>
                  <a:lnTo>
                    <a:pt x="20" y="10"/>
                  </a:lnTo>
                  <a:lnTo>
                    <a:pt x="30" y="4"/>
                  </a:lnTo>
                  <a:lnTo>
                    <a:pt x="40" y="2"/>
                  </a:lnTo>
                  <a:lnTo>
                    <a:pt x="52" y="0"/>
                  </a:lnTo>
                  <a:lnTo>
                    <a:pt x="66" y="0"/>
                  </a:lnTo>
                  <a:lnTo>
                    <a:pt x="82" y="0"/>
                  </a:lnTo>
                  <a:lnTo>
                    <a:pt x="98" y="2"/>
                  </a:lnTo>
                  <a:lnTo>
                    <a:pt x="132" y="12"/>
                  </a:lnTo>
                  <a:lnTo>
                    <a:pt x="170" y="24"/>
                  </a:lnTo>
                  <a:lnTo>
                    <a:pt x="208" y="44"/>
                  </a:lnTo>
                  <a:lnTo>
                    <a:pt x="248" y="66"/>
                  </a:lnTo>
                  <a:lnTo>
                    <a:pt x="248" y="66"/>
                  </a:lnTo>
                  <a:close/>
                </a:path>
              </a:pathLst>
            </a:custGeom>
            <a:solidFill>
              <a:srgbClr val="F4822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8" name="Freeform 46"/>
            <p:cNvSpPr>
              <a:spLocks/>
            </p:cNvSpPr>
            <p:nvPr/>
          </p:nvSpPr>
          <p:spPr bwMode="auto">
            <a:xfrm>
              <a:off x="4495800" y="3295650"/>
              <a:ext cx="222250" cy="2095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40" y="132"/>
                </a:cxn>
                <a:cxn ang="0">
                  <a:pos x="140" y="132"/>
                </a:cxn>
                <a:cxn ang="0">
                  <a:pos x="102" y="122"/>
                </a:cxn>
                <a:cxn ang="0">
                  <a:pos x="64" y="108"/>
                </a:cxn>
                <a:cxn ang="0">
                  <a:pos x="28" y="92"/>
                </a:cxn>
                <a:cxn ang="0">
                  <a:pos x="12" y="84"/>
                </a:cxn>
                <a:cxn ang="0">
                  <a:pos x="0" y="76"/>
                </a:cxn>
                <a:cxn ang="0">
                  <a:pos x="8" y="0"/>
                </a:cxn>
              </a:cxnLst>
              <a:rect l="0" t="0" r="r" b="b"/>
              <a:pathLst>
                <a:path w="140" h="132">
                  <a:moveTo>
                    <a:pt x="8" y="0"/>
                  </a:moveTo>
                  <a:lnTo>
                    <a:pt x="140" y="132"/>
                  </a:lnTo>
                  <a:lnTo>
                    <a:pt x="140" y="132"/>
                  </a:lnTo>
                  <a:lnTo>
                    <a:pt x="102" y="122"/>
                  </a:lnTo>
                  <a:lnTo>
                    <a:pt x="64" y="108"/>
                  </a:lnTo>
                  <a:lnTo>
                    <a:pt x="28" y="92"/>
                  </a:lnTo>
                  <a:lnTo>
                    <a:pt x="12" y="84"/>
                  </a:lnTo>
                  <a:lnTo>
                    <a:pt x="0" y="7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DC76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9" name="Freeform 47"/>
            <p:cNvSpPr>
              <a:spLocks/>
            </p:cNvSpPr>
            <p:nvPr/>
          </p:nvSpPr>
          <p:spPr bwMode="auto">
            <a:xfrm>
              <a:off x="4276725" y="3048000"/>
              <a:ext cx="247650" cy="244475"/>
            </a:xfrm>
            <a:custGeom>
              <a:avLst/>
              <a:gdLst/>
              <a:ahLst/>
              <a:cxnLst>
                <a:cxn ang="0">
                  <a:pos x="146" y="15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16" y="2"/>
                </a:cxn>
                <a:cxn ang="0">
                  <a:pos x="34" y="0"/>
                </a:cxn>
                <a:cxn ang="0">
                  <a:pos x="54" y="0"/>
                </a:cxn>
                <a:cxn ang="0">
                  <a:pos x="74" y="0"/>
                </a:cxn>
                <a:cxn ang="0">
                  <a:pos x="94" y="4"/>
                </a:cxn>
                <a:cxn ang="0">
                  <a:pos x="114" y="10"/>
                </a:cxn>
                <a:cxn ang="0">
                  <a:pos x="136" y="18"/>
                </a:cxn>
                <a:cxn ang="0">
                  <a:pos x="156" y="28"/>
                </a:cxn>
                <a:cxn ang="0">
                  <a:pos x="146" y="154"/>
                </a:cxn>
              </a:cxnLst>
              <a:rect l="0" t="0" r="r" b="b"/>
              <a:pathLst>
                <a:path w="156" h="154">
                  <a:moveTo>
                    <a:pt x="146" y="154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16" y="2"/>
                  </a:lnTo>
                  <a:lnTo>
                    <a:pt x="34" y="0"/>
                  </a:lnTo>
                  <a:lnTo>
                    <a:pt x="54" y="0"/>
                  </a:lnTo>
                  <a:lnTo>
                    <a:pt x="74" y="0"/>
                  </a:lnTo>
                  <a:lnTo>
                    <a:pt x="94" y="4"/>
                  </a:lnTo>
                  <a:lnTo>
                    <a:pt x="114" y="10"/>
                  </a:lnTo>
                  <a:lnTo>
                    <a:pt x="136" y="18"/>
                  </a:lnTo>
                  <a:lnTo>
                    <a:pt x="156" y="28"/>
                  </a:lnTo>
                  <a:lnTo>
                    <a:pt x="146" y="154"/>
                  </a:lnTo>
                  <a:close/>
                </a:path>
              </a:pathLst>
            </a:custGeom>
            <a:solidFill>
              <a:srgbClr val="DC76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0" name="Freeform 48"/>
            <p:cNvSpPr>
              <a:spLocks/>
            </p:cNvSpPr>
            <p:nvPr/>
          </p:nvSpPr>
          <p:spPr bwMode="auto">
            <a:xfrm>
              <a:off x="4733925" y="2784475"/>
              <a:ext cx="708025" cy="520700"/>
            </a:xfrm>
            <a:custGeom>
              <a:avLst/>
              <a:gdLst/>
              <a:ahLst/>
              <a:cxnLst>
                <a:cxn ang="0">
                  <a:pos x="280" y="74"/>
                </a:cxn>
                <a:cxn ang="0">
                  <a:pos x="280" y="74"/>
                </a:cxn>
                <a:cxn ang="0">
                  <a:pos x="322" y="104"/>
                </a:cxn>
                <a:cxn ang="0">
                  <a:pos x="360" y="136"/>
                </a:cxn>
                <a:cxn ang="0">
                  <a:pos x="390" y="168"/>
                </a:cxn>
                <a:cxn ang="0">
                  <a:pos x="416" y="198"/>
                </a:cxn>
                <a:cxn ang="0">
                  <a:pos x="426" y="214"/>
                </a:cxn>
                <a:cxn ang="0">
                  <a:pos x="434" y="228"/>
                </a:cxn>
                <a:cxn ang="0">
                  <a:pos x="440" y="242"/>
                </a:cxn>
                <a:cxn ang="0">
                  <a:pos x="444" y="256"/>
                </a:cxn>
                <a:cxn ang="0">
                  <a:pos x="446" y="270"/>
                </a:cxn>
                <a:cxn ang="0">
                  <a:pos x="446" y="280"/>
                </a:cxn>
                <a:cxn ang="0">
                  <a:pos x="444" y="292"/>
                </a:cxn>
                <a:cxn ang="0">
                  <a:pos x="438" y="302"/>
                </a:cxn>
                <a:cxn ang="0">
                  <a:pos x="438" y="302"/>
                </a:cxn>
                <a:cxn ang="0">
                  <a:pos x="432" y="310"/>
                </a:cxn>
                <a:cxn ang="0">
                  <a:pos x="422" y="316"/>
                </a:cxn>
                <a:cxn ang="0">
                  <a:pos x="412" y="322"/>
                </a:cxn>
                <a:cxn ang="0">
                  <a:pos x="400" y="326"/>
                </a:cxn>
                <a:cxn ang="0">
                  <a:pos x="386" y="328"/>
                </a:cxn>
                <a:cxn ang="0">
                  <a:pos x="370" y="328"/>
                </a:cxn>
                <a:cxn ang="0">
                  <a:pos x="354" y="326"/>
                </a:cxn>
                <a:cxn ang="0">
                  <a:pos x="336" y="324"/>
                </a:cxn>
                <a:cxn ang="0">
                  <a:pos x="296" y="314"/>
                </a:cxn>
                <a:cxn ang="0">
                  <a:pos x="254" y="300"/>
                </a:cxn>
                <a:cxn ang="0">
                  <a:pos x="210" y="278"/>
                </a:cxn>
                <a:cxn ang="0">
                  <a:pos x="166" y="252"/>
                </a:cxn>
                <a:cxn ang="0">
                  <a:pos x="166" y="252"/>
                </a:cxn>
                <a:cxn ang="0">
                  <a:pos x="124" y="222"/>
                </a:cxn>
                <a:cxn ang="0">
                  <a:pos x="86" y="192"/>
                </a:cxn>
                <a:cxn ang="0">
                  <a:pos x="56" y="160"/>
                </a:cxn>
                <a:cxn ang="0">
                  <a:pos x="30" y="128"/>
                </a:cxn>
                <a:cxn ang="0">
                  <a:pos x="20" y="114"/>
                </a:cxn>
                <a:cxn ang="0">
                  <a:pos x="12" y="98"/>
                </a:cxn>
                <a:cxn ang="0">
                  <a:pos x="6" y="84"/>
                </a:cxn>
                <a:cxn ang="0">
                  <a:pos x="2" y="72"/>
                </a:cxn>
                <a:cxn ang="0">
                  <a:pos x="0" y="58"/>
                </a:cxn>
                <a:cxn ang="0">
                  <a:pos x="0" y="46"/>
                </a:cxn>
                <a:cxn ang="0">
                  <a:pos x="2" y="36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14" y="18"/>
                </a:cxn>
                <a:cxn ang="0">
                  <a:pos x="24" y="10"/>
                </a:cxn>
                <a:cxn ang="0">
                  <a:pos x="34" y="6"/>
                </a:cxn>
                <a:cxn ang="0">
                  <a:pos x="46" y="2"/>
                </a:cxn>
                <a:cxn ang="0">
                  <a:pos x="60" y="0"/>
                </a:cxn>
                <a:cxn ang="0">
                  <a:pos x="76" y="0"/>
                </a:cxn>
                <a:cxn ang="0">
                  <a:pos x="92" y="0"/>
                </a:cxn>
                <a:cxn ang="0">
                  <a:pos x="110" y="4"/>
                </a:cxn>
                <a:cxn ang="0">
                  <a:pos x="150" y="12"/>
                </a:cxn>
                <a:cxn ang="0">
                  <a:pos x="192" y="28"/>
                </a:cxn>
                <a:cxn ang="0">
                  <a:pos x="236" y="48"/>
                </a:cxn>
                <a:cxn ang="0">
                  <a:pos x="280" y="74"/>
                </a:cxn>
                <a:cxn ang="0">
                  <a:pos x="280" y="74"/>
                </a:cxn>
              </a:cxnLst>
              <a:rect l="0" t="0" r="r" b="b"/>
              <a:pathLst>
                <a:path w="446" h="328">
                  <a:moveTo>
                    <a:pt x="280" y="74"/>
                  </a:moveTo>
                  <a:lnTo>
                    <a:pt x="280" y="74"/>
                  </a:lnTo>
                  <a:lnTo>
                    <a:pt x="322" y="104"/>
                  </a:lnTo>
                  <a:lnTo>
                    <a:pt x="360" y="136"/>
                  </a:lnTo>
                  <a:lnTo>
                    <a:pt x="390" y="168"/>
                  </a:lnTo>
                  <a:lnTo>
                    <a:pt x="416" y="198"/>
                  </a:lnTo>
                  <a:lnTo>
                    <a:pt x="426" y="214"/>
                  </a:lnTo>
                  <a:lnTo>
                    <a:pt x="434" y="228"/>
                  </a:lnTo>
                  <a:lnTo>
                    <a:pt x="440" y="242"/>
                  </a:lnTo>
                  <a:lnTo>
                    <a:pt x="444" y="256"/>
                  </a:lnTo>
                  <a:lnTo>
                    <a:pt x="446" y="270"/>
                  </a:lnTo>
                  <a:lnTo>
                    <a:pt x="446" y="280"/>
                  </a:lnTo>
                  <a:lnTo>
                    <a:pt x="444" y="292"/>
                  </a:lnTo>
                  <a:lnTo>
                    <a:pt x="438" y="302"/>
                  </a:lnTo>
                  <a:lnTo>
                    <a:pt x="438" y="302"/>
                  </a:lnTo>
                  <a:lnTo>
                    <a:pt x="432" y="310"/>
                  </a:lnTo>
                  <a:lnTo>
                    <a:pt x="422" y="316"/>
                  </a:lnTo>
                  <a:lnTo>
                    <a:pt x="412" y="322"/>
                  </a:lnTo>
                  <a:lnTo>
                    <a:pt x="400" y="326"/>
                  </a:lnTo>
                  <a:lnTo>
                    <a:pt x="386" y="328"/>
                  </a:lnTo>
                  <a:lnTo>
                    <a:pt x="370" y="328"/>
                  </a:lnTo>
                  <a:lnTo>
                    <a:pt x="354" y="326"/>
                  </a:lnTo>
                  <a:lnTo>
                    <a:pt x="336" y="324"/>
                  </a:lnTo>
                  <a:lnTo>
                    <a:pt x="296" y="314"/>
                  </a:lnTo>
                  <a:lnTo>
                    <a:pt x="254" y="300"/>
                  </a:lnTo>
                  <a:lnTo>
                    <a:pt x="210" y="278"/>
                  </a:lnTo>
                  <a:lnTo>
                    <a:pt x="166" y="252"/>
                  </a:lnTo>
                  <a:lnTo>
                    <a:pt x="166" y="252"/>
                  </a:lnTo>
                  <a:lnTo>
                    <a:pt x="124" y="222"/>
                  </a:lnTo>
                  <a:lnTo>
                    <a:pt x="86" y="192"/>
                  </a:lnTo>
                  <a:lnTo>
                    <a:pt x="56" y="160"/>
                  </a:lnTo>
                  <a:lnTo>
                    <a:pt x="30" y="128"/>
                  </a:lnTo>
                  <a:lnTo>
                    <a:pt x="20" y="114"/>
                  </a:lnTo>
                  <a:lnTo>
                    <a:pt x="12" y="98"/>
                  </a:lnTo>
                  <a:lnTo>
                    <a:pt x="6" y="84"/>
                  </a:lnTo>
                  <a:lnTo>
                    <a:pt x="2" y="72"/>
                  </a:lnTo>
                  <a:lnTo>
                    <a:pt x="0" y="58"/>
                  </a:lnTo>
                  <a:lnTo>
                    <a:pt x="0" y="46"/>
                  </a:lnTo>
                  <a:lnTo>
                    <a:pt x="2" y="3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14" y="18"/>
                  </a:lnTo>
                  <a:lnTo>
                    <a:pt x="24" y="10"/>
                  </a:lnTo>
                  <a:lnTo>
                    <a:pt x="34" y="6"/>
                  </a:lnTo>
                  <a:lnTo>
                    <a:pt x="46" y="2"/>
                  </a:lnTo>
                  <a:lnTo>
                    <a:pt x="60" y="0"/>
                  </a:lnTo>
                  <a:lnTo>
                    <a:pt x="76" y="0"/>
                  </a:lnTo>
                  <a:lnTo>
                    <a:pt x="92" y="0"/>
                  </a:lnTo>
                  <a:lnTo>
                    <a:pt x="110" y="4"/>
                  </a:lnTo>
                  <a:lnTo>
                    <a:pt x="150" y="12"/>
                  </a:lnTo>
                  <a:lnTo>
                    <a:pt x="192" y="28"/>
                  </a:lnTo>
                  <a:lnTo>
                    <a:pt x="236" y="48"/>
                  </a:lnTo>
                  <a:lnTo>
                    <a:pt x="280" y="74"/>
                  </a:lnTo>
                  <a:lnTo>
                    <a:pt x="280" y="74"/>
                  </a:lnTo>
                  <a:close/>
                </a:path>
              </a:pathLst>
            </a:custGeom>
            <a:solidFill>
              <a:srgbClr val="BC1F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" name="Freeform 49"/>
            <p:cNvSpPr>
              <a:spLocks/>
            </p:cNvSpPr>
            <p:nvPr/>
          </p:nvSpPr>
          <p:spPr bwMode="auto">
            <a:xfrm>
              <a:off x="5022850" y="3063875"/>
              <a:ext cx="247650" cy="2349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56" y="148"/>
                </a:cxn>
                <a:cxn ang="0">
                  <a:pos x="156" y="148"/>
                </a:cxn>
                <a:cxn ang="0">
                  <a:pos x="114" y="138"/>
                </a:cxn>
                <a:cxn ang="0">
                  <a:pos x="70" y="122"/>
                </a:cxn>
                <a:cxn ang="0">
                  <a:pos x="30" y="104"/>
                </a:cxn>
                <a:cxn ang="0">
                  <a:pos x="14" y="94"/>
                </a:cxn>
                <a:cxn ang="0">
                  <a:pos x="0" y="86"/>
                </a:cxn>
                <a:cxn ang="0">
                  <a:pos x="8" y="0"/>
                </a:cxn>
              </a:cxnLst>
              <a:rect l="0" t="0" r="r" b="b"/>
              <a:pathLst>
                <a:path w="156" h="148">
                  <a:moveTo>
                    <a:pt x="8" y="0"/>
                  </a:moveTo>
                  <a:lnTo>
                    <a:pt x="156" y="148"/>
                  </a:lnTo>
                  <a:lnTo>
                    <a:pt x="156" y="148"/>
                  </a:lnTo>
                  <a:lnTo>
                    <a:pt x="114" y="138"/>
                  </a:lnTo>
                  <a:lnTo>
                    <a:pt x="70" y="122"/>
                  </a:lnTo>
                  <a:lnTo>
                    <a:pt x="30" y="104"/>
                  </a:lnTo>
                  <a:lnTo>
                    <a:pt x="14" y="94"/>
                  </a:lnTo>
                  <a:lnTo>
                    <a:pt x="0" y="8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A2227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4" name="Freeform 50"/>
            <p:cNvSpPr>
              <a:spLocks/>
            </p:cNvSpPr>
            <p:nvPr/>
          </p:nvSpPr>
          <p:spPr bwMode="auto">
            <a:xfrm>
              <a:off x="3517900" y="1876425"/>
              <a:ext cx="708025" cy="520700"/>
            </a:xfrm>
            <a:custGeom>
              <a:avLst/>
              <a:gdLst/>
              <a:ahLst/>
              <a:cxnLst>
                <a:cxn ang="0">
                  <a:pos x="280" y="76"/>
                </a:cxn>
                <a:cxn ang="0">
                  <a:pos x="280" y="76"/>
                </a:cxn>
                <a:cxn ang="0">
                  <a:pos x="322" y="106"/>
                </a:cxn>
                <a:cxn ang="0">
                  <a:pos x="358" y="136"/>
                </a:cxn>
                <a:cxn ang="0">
                  <a:pos x="390" y="168"/>
                </a:cxn>
                <a:cxn ang="0">
                  <a:pos x="414" y="200"/>
                </a:cxn>
                <a:cxn ang="0">
                  <a:pos x="424" y="214"/>
                </a:cxn>
                <a:cxn ang="0">
                  <a:pos x="432" y="230"/>
                </a:cxn>
                <a:cxn ang="0">
                  <a:pos x="438" y="244"/>
                </a:cxn>
                <a:cxn ang="0">
                  <a:pos x="444" y="258"/>
                </a:cxn>
                <a:cxn ang="0">
                  <a:pos x="446" y="270"/>
                </a:cxn>
                <a:cxn ang="0">
                  <a:pos x="444" y="282"/>
                </a:cxn>
                <a:cxn ang="0">
                  <a:pos x="442" y="292"/>
                </a:cxn>
                <a:cxn ang="0">
                  <a:pos x="438" y="302"/>
                </a:cxn>
                <a:cxn ang="0">
                  <a:pos x="438" y="302"/>
                </a:cxn>
                <a:cxn ang="0">
                  <a:pos x="430" y="310"/>
                </a:cxn>
                <a:cxn ang="0">
                  <a:pos x="422" y="318"/>
                </a:cxn>
                <a:cxn ang="0">
                  <a:pos x="412" y="322"/>
                </a:cxn>
                <a:cxn ang="0">
                  <a:pos x="398" y="326"/>
                </a:cxn>
                <a:cxn ang="0">
                  <a:pos x="384" y="328"/>
                </a:cxn>
                <a:cxn ang="0">
                  <a:pos x="370" y="328"/>
                </a:cxn>
                <a:cxn ang="0">
                  <a:pos x="352" y="328"/>
                </a:cxn>
                <a:cxn ang="0">
                  <a:pos x="334" y="324"/>
                </a:cxn>
                <a:cxn ang="0">
                  <a:pos x="296" y="316"/>
                </a:cxn>
                <a:cxn ang="0">
                  <a:pos x="254" y="300"/>
                </a:cxn>
                <a:cxn ang="0">
                  <a:pos x="210" y="280"/>
                </a:cxn>
                <a:cxn ang="0">
                  <a:pos x="166" y="254"/>
                </a:cxn>
                <a:cxn ang="0">
                  <a:pos x="166" y="254"/>
                </a:cxn>
                <a:cxn ang="0">
                  <a:pos x="124" y="224"/>
                </a:cxn>
                <a:cxn ang="0">
                  <a:pos x="86" y="192"/>
                </a:cxn>
                <a:cxn ang="0">
                  <a:pos x="54" y="162"/>
                </a:cxn>
                <a:cxn ang="0">
                  <a:pos x="30" y="130"/>
                </a:cxn>
                <a:cxn ang="0">
                  <a:pos x="20" y="114"/>
                </a:cxn>
                <a:cxn ang="0">
                  <a:pos x="12" y="100"/>
                </a:cxn>
                <a:cxn ang="0">
                  <a:pos x="6" y="86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2" y="36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14" y="18"/>
                </a:cxn>
                <a:cxn ang="0">
                  <a:pos x="22" y="12"/>
                </a:cxn>
                <a:cxn ang="0">
                  <a:pos x="34" y="6"/>
                </a:cxn>
                <a:cxn ang="0">
                  <a:pos x="46" y="2"/>
                </a:cxn>
                <a:cxn ang="0">
                  <a:pos x="60" y="0"/>
                </a:cxn>
                <a:cxn ang="0">
                  <a:pos x="76" y="0"/>
                </a:cxn>
                <a:cxn ang="0">
                  <a:pos x="92" y="2"/>
                </a:cxn>
                <a:cxn ang="0">
                  <a:pos x="110" y="4"/>
                </a:cxn>
                <a:cxn ang="0">
                  <a:pos x="148" y="14"/>
                </a:cxn>
                <a:cxn ang="0">
                  <a:pos x="190" y="30"/>
                </a:cxn>
                <a:cxn ang="0">
                  <a:pos x="234" y="50"/>
                </a:cxn>
                <a:cxn ang="0">
                  <a:pos x="280" y="76"/>
                </a:cxn>
                <a:cxn ang="0">
                  <a:pos x="280" y="76"/>
                </a:cxn>
              </a:cxnLst>
              <a:rect l="0" t="0" r="r" b="b"/>
              <a:pathLst>
                <a:path w="446" h="328">
                  <a:moveTo>
                    <a:pt x="280" y="76"/>
                  </a:moveTo>
                  <a:lnTo>
                    <a:pt x="280" y="76"/>
                  </a:lnTo>
                  <a:lnTo>
                    <a:pt x="322" y="106"/>
                  </a:lnTo>
                  <a:lnTo>
                    <a:pt x="358" y="136"/>
                  </a:lnTo>
                  <a:lnTo>
                    <a:pt x="390" y="168"/>
                  </a:lnTo>
                  <a:lnTo>
                    <a:pt x="414" y="200"/>
                  </a:lnTo>
                  <a:lnTo>
                    <a:pt x="424" y="214"/>
                  </a:lnTo>
                  <a:lnTo>
                    <a:pt x="432" y="230"/>
                  </a:lnTo>
                  <a:lnTo>
                    <a:pt x="438" y="244"/>
                  </a:lnTo>
                  <a:lnTo>
                    <a:pt x="444" y="258"/>
                  </a:lnTo>
                  <a:lnTo>
                    <a:pt x="446" y="270"/>
                  </a:lnTo>
                  <a:lnTo>
                    <a:pt x="444" y="282"/>
                  </a:lnTo>
                  <a:lnTo>
                    <a:pt x="442" y="292"/>
                  </a:lnTo>
                  <a:lnTo>
                    <a:pt x="438" y="302"/>
                  </a:lnTo>
                  <a:lnTo>
                    <a:pt x="438" y="302"/>
                  </a:lnTo>
                  <a:lnTo>
                    <a:pt x="430" y="310"/>
                  </a:lnTo>
                  <a:lnTo>
                    <a:pt x="422" y="318"/>
                  </a:lnTo>
                  <a:lnTo>
                    <a:pt x="412" y="322"/>
                  </a:lnTo>
                  <a:lnTo>
                    <a:pt x="398" y="326"/>
                  </a:lnTo>
                  <a:lnTo>
                    <a:pt x="384" y="328"/>
                  </a:lnTo>
                  <a:lnTo>
                    <a:pt x="370" y="328"/>
                  </a:lnTo>
                  <a:lnTo>
                    <a:pt x="352" y="328"/>
                  </a:lnTo>
                  <a:lnTo>
                    <a:pt x="334" y="324"/>
                  </a:lnTo>
                  <a:lnTo>
                    <a:pt x="296" y="316"/>
                  </a:lnTo>
                  <a:lnTo>
                    <a:pt x="254" y="300"/>
                  </a:lnTo>
                  <a:lnTo>
                    <a:pt x="210" y="280"/>
                  </a:lnTo>
                  <a:lnTo>
                    <a:pt x="166" y="254"/>
                  </a:lnTo>
                  <a:lnTo>
                    <a:pt x="166" y="254"/>
                  </a:lnTo>
                  <a:lnTo>
                    <a:pt x="124" y="224"/>
                  </a:lnTo>
                  <a:lnTo>
                    <a:pt x="86" y="192"/>
                  </a:lnTo>
                  <a:lnTo>
                    <a:pt x="54" y="162"/>
                  </a:lnTo>
                  <a:lnTo>
                    <a:pt x="30" y="130"/>
                  </a:lnTo>
                  <a:lnTo>
                    <a:pt x="20" y="114"/>
                  </a:lnTo>
                  <a:lnTo>
                    <a:pt x="12" y="100"/>
                  </a:lnTo>
                  <a:lnTo>
                    <a:pt x="6" y="86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2" y="3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14" y="18"/>
                  </a:lnTo>
                  <a:lnTo>
                    <a:pt x="22" y="12"/>
                  </a:lnTo>
                  <a:lnTo>
                    <a:pt x="34" y="6"/>
                  </a:lnTo>
                  <a:lnTo>
                    <a:pt x="46" y="2"/>
                  </a:lnTo>
                  <a:lnTo>
                    <a:pt x="60" y="0"/>
                  </a:lnTo>
                  <a:lnTo>
                    <a:pt x="76" y="0"/>
                  </a:lnTo>
                  <a:lnTo>
                    <a:pt x="92" y="2"/>
                  </a:lnTo>
                  <a:lnTo>
                    <a:pt x="110" y="4"/>
                  </a:lnTo>
                  <a:lnTo>
                    <a:pt x="148" y="14"/>
                  </a:lnTo>
                  <a:lnTo>
                    <a:pt x="190" y="30"/>
                  </a:lnTo>
                  <a:lnTo>
                    <a:pt x="234" y="50"/>
                  </a:lnTo>
                  <a:lnTo>
                    <a:pt x="280" y="76"/>
                  </a:lnTo>
                  <a:lnTo>
                    <a:pt x="280" y="76"/>
                  </a:lnTo>
                  <a:close/>
                </a:path>
              </a:pathLst>
            </a:custGeom>
            <a:solidFill>
              <a:srgbClr val="EB20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5" name="Freeform 51"/>
            <p:cNvSpPr>
              <a:spLocks/>
            </p:cNvSpPr>
            <p:nvPr/>
          </p:nvSpPr>
          <p:spPr bwMode="auto">
            <a:xfrm>
              <a:off x="3302000" y="2416175"/>
              <a:ext cx="628650" cy="463550"/>
            </a:xfrm>
            <a:custGeom>
              <a:avLst/>
              <a:gdLst/>
              <a:ahLst/>
              <a:cxnLst>
                <a:cxn ang="0">
                  <a:pos x="248" y="66"/>
                </a:cxn>
                <a:cxn ang="0">
                  <a:pos x="248" y="66"/>
                </a:cxn>
                <a:cxn ang="0">
                  <a:pos x="286" y="92"/>
                </a:cxn>
                <a:cxn ang="0">
                  <a:pos x="318" y="120"/>
                </a:cxn>
                <a:cxn ang="0">
                  <a:pos x="346" y="148"/>
                </a:cxn>
                <a:cxn ang="0">
                  <a:pos x="368" y="176"/>
                </a:cxn>
                <a:cxn ang="0">
                  <a:pos x="378" y="190"/>
                </a:cxn>
                <a:cxn ang="0">
                  <a:pos x="384" y="204"/>
                </a:cxn>
                <a:cxn ang="0">
                  <a:pos x="390" y="216"/>
                </a:cxn>
                <a:cxn ang="0">
                  <a:pos x="394" y="228"/>
                </a:cxn>
                <a:cxn ang="0">
                  <a:pos x="396" y="240"/>
                </a:cxn>
                <a:cxn ang="0">
                  <a:pos x="396" y="250"/>
                </a:cxn>
                <a:cxn ang="0">
                  <a:pos x="394" y="260"/>
                </a:cxn>
                <a:cxn ang="0">
                  <a:pos x="388" y="268"/>
                </a:cxn>
                <a:cxn ang="0">
                  <a:pos x="388" y="268"/>
                </a:cxn>
                <a:cxn ang="0">
                  <a:pos x="382" y="276"/>
                </a:cxn>
                <a:cxn ang="0">
                  <a:pos x="374" y="282"/>
                </a:cxn>
                <a:cxn ang="0">
                  <a:pos x="366" y="286"/>
                </a:cxn>
                <a:cxn ang="0">
                  <a:pos x="354" y="290"/>
                </a:cxn>
                <a:cxn ang="0">
                  <a:pos x="342" y="292"/>
                </a:cxn>
                <a:cxn ang="0">
                  <a:pos x="328" y="292"/>
                </a:cxn>
                <a:cxn ang="0">
                  <a:pos x="314" y="290"/>
                </a:cxn>
                <a:cxn ang="0">
                  <a:pos x="298" y="288"/>
                </a:cxn>
                <a:cxn ang="0">
                  <a:pos x="262" y="280"/>
                </a:cxn>
                <a:cxn ang="0">
                  <a:pos x="226" y="266"/>
                </a:cxn>
                <a:cxn ang="0">
                  <a:pos x="186" y="248"/>
                </a:cxn>
                <a:cxn ang="0">
                  <a:pos x="146" y="224"/>
                </a:cxn>
                <a:cxn ang="0">
                  <a:pos x="146" y="224"/>
                </a:cxn>
                <a:cxn ang="0">
                  <a:pos x="110" y="198"/>
                </a:cxn>
                <a:cxn ang="0">
                  <a:pos x="76" y="170"/>
                </a:cxn>
                <a:cxn ang="0">
                  <a:pos x="48" y="142"/>
                </a:cxn>
                <a:cxn ang="0">
                  <a:pos x="26" y="114"/>
                </a:cxn>
                <a:cxn ang="0">
                  <a:pos x="18" y="102"/>
                </a:cxn>
                <a:cxn ang="0">
                  <a:pos x="10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52"/>
                </a:cxn>
                <a:cxn ang="0">
                  <a:pos x="0" y="42"/>
                </a:cxn>
                <a:cxn ang="0">
                  <a:pos x="2" y="32"/>
                </a:cxn>
                <a:cxn ang="0">
                  <a:pos x="6" y="22"/>
                </a:cxn>
                <a:cxn ang="0">
                  <a:pos x="6" y="22"/>
                </a:cxn>
                <a:cxn ang="0">
                  <a:pos x="12" y="16"/>
                </a:cxn>
                <a:cxn ang="0">
                  <a:pos x="20" y="10"/>
                </a:cxn>
                <a:cxn ang="0">
                  <a:pos x="30" y="4"/>
                </a:cxn>
                <a:cxn ang="0">
                  <a:pos x="40" y="2"/>
                </a:cxn>
                <a:cxn ang="0">
                  <a:pos x="52" y="0"/>
                </a:cxn>
                <a:cxn ang="0">
                  <a:pos x="66" y="0"/>
                </a:cxn>
                <a:cxn ang="0">
                  <a:pos x="82" y="0"/>
                </a:cxn>
                <a:cxn ang="0">
                  <a:pos x="98" y="2"/>
                </a:cxn>
                <a:cxn ang="0">
                  <a:pos x="132" y="12"/>
                </a:cxn>
                <a:cxn ang="0">
                  <a:pos x="170" y="26"/>
                </a:cxn>
                <a:cxn ang="0">
                  <a:pos x="208" y="44"/>
                </a:cxn>
                <a:cxn ang="0">
                  <a:pos x="248" y="66"/>
                </a:cxn>
                <a:cxn ang="0">
                  <a:pos x="248" y="66"/>
                </a:cxn>
              </a:cxnLst>
              <a:rect l="0" t="0" r="r" b="b"/>
              <a:pathLst>
                <a:path w="396" h="292">
                  <a:moveTo>
                    <a:pt x="248" y="66"/>
                  </a:moveTo>
                  <a:lnTo>
                    <a:pt x="248" y="66"/>
                  </a:lnTo>
                  <a:lnTo>
                    <a:pt x="286" y="92"/>
                  </a:lnTo>
                  <a:lnTo>
                    <a:pt x="318" y="120"/>
                  </a:lnTo>
                  <a:lnTo>
                    <a:pt x="346" y="148"/>
                  </a:lnTo>
                  <a:lnTo>
                    <a:pt x="368" y="176"/>
                  </a:lnTo>
                  <a:lnTo>
                    <a:pt x="378" y="190"/>
                  </a:lnTo>
                  <a:lnTo>
                    <a:pt x="384" y="204"/>
                  </a:lnTo>
                  <a:lnTo>
                    <a:pt x="390" y="216"/>
                  </a:lnTo>
                  <a:lnTo>
                    <a:pt x="394" y="228"/>
                  </a:lnTo>
                  <a:lnTo>
                    <a:pt x="396" y="240"/>
                  </a:lnTo>
                  <a:lnTo>
                    <a:pt x="396" y="250"/>
                  </a:lnTo>
                  <a:lnTo>
                    <a:pt x="394" y="260"/>
                  </a:lnTo>
                  <a:lnTo>
                    <a:pt x="388" y="268"/>
                  </a:lnTo>
                  <a:lnTo>
                    <a:pt x="388" y="268"/>
                  </a:lnTo>
                  <a:lnTo>
                    <a:pt x="382" y="276"/>
                  </a:lnTo>
                  <a:lnTo>
                    <a:pt x="374" y="282"/>
                  </a:lnTo>
                  <a:lnTo>
                    <a:pt x="366" y="286"/>
                  </a:lnTo>
                  <a:lnTo>
                    <a:pt x="354" y="290"/>
                  </a:lnTo>
                  <a:lnTo>
                    <a:pt x="342" y="292"/>
                  </a:lnTo>
                  <a:lnTo>
                    <a:pt x="328" y="292"/>
                  </a:lnTo>
                  <a:lnTo>
                    <a:pt x="314" y="290"/>
                  </a:lnTo>
                  <a:lnTo>
                    <a:pt x="298" y="288"/>
                  </a:lnTo>
                  <a:lnTo>
                    <a:pt x="262" y="280"/>
                  </a:lnTo>
                  <a:lnTo>
                    <a:pt x="226" y="266"/>
                  </a:lnTo>
                  <a:lnTo>
                    <a:pt x="186" y="248"/>
                  </a:lnTo>
                  <a:lnTo>
                    <a:pt x="146" y="224"/>
                  </a:lnTo>
                  <a:lnTo>
                    <a:pt x="146" y="224"/>
                  </a:lnTo>
                  <a:lnTo>
                    <a:pt x="110" y="198"/>
                  </a:lnTo>
                  <a:lnTo>
                    <a:pt x="76" y="170"/>
                  </a:lnTo>
                  <a:lnTo>
                    <a:pt x="48" y="142"/>
                  </a:lnTo>
                  <a:lnTo>
                    <a:pt x="26" y="114"/>
                  </a:lnTo>
                  <a:lnTo>
                    <a:pt x="18" y="102"/>
                  </a:lnTo>
                  <a:lnTo>
                    <a:pt x="10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2" y="32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2" y="16"/>
                  </a:lnTo>
                  <a:lnTo>
                    <a:pt x="20" y="10"/>
                  </a:lnTo>
                  <a:lnTo>
                    <a:pt x="30" y="4"/>
                  </a:lnTo>
                  <a:lnTo>
                    <a:pt x="40" y="2"/>
                  </a:lnTo>
                  <a:lnTo>
                    <a:pt x="52" y="0"/>
                  </a:lnTo>
                  <a:lnTo>
                    <a:pt x="66" y="0"/>
                  </a:lnTo>
                  <a:lnTo>
                    <a:pt x="82" y="0"/>
                  </a:lnTo>
                  <a:lnTo>
                    <a:pt x="98" y="2"/>
                  </a:lnTo>
                  <a:lnTo>
                    <a:pt x="132" y="12"/>
                  </a:lnTo>
                  <a:lnTo>
                    <a:pt x="170" y="26"/>
                  </a:lnTo>
                  <a:lnTo>
                    <a:pt x="208" y="44"/>
                  </a:lnTo>
                  <a:lnTo>
                    <a:pt x="248" y="66"/>
                  </a:lnTo>
                  <a:lnTo>
                    <a:pt x="248" y="66"/>
                  </a:lnTo>
                  <a:close/>
                </a:path>
              </a:pathLst>
            </a:custGeom>
            <a:solidFill>
              <a:srgbClr val="8CC54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" name="Freeform 52"/>
            <p:cNvSpPr>
              <a:spLocks/>
            </p:cNvSpPr>
            <p:nvPr/>
          </p:nvSpPr>
          <p:spPr bwMode="auto">
            <a:xfrm>
              <a:off x="3803650" y="2159000"/>
              <a:ext cx="250825" cy="23495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58" y="148"/>
                </a:cxn>
                <a:cxn ang="0">
                  <a:pos x="158" y="148"/>
                </a:cxn>
                <a:cxn ang="0">
                  <a:pos x="116" y="136"/>
                </a:cxn>
                <a:cxn ang="0">
                  <a:pos x="72" y="120"/>
                </a:cxn>
                <a:cxn ang="0">
                  <a:pos x="32" y="102"/>
                </a:cxn>
                <a:cxn ang="0">
                  <a:pos x="14" y="94"/>
                </a:cxn>
                <a:cxn ang="0">
                  <a:pos x="0" y="84"/>
                </a:cxn>
                <a:cxn ang="0">
                  <a:pos x="10" y="0"/>
                </a:cxn>
              </a:cxnLst>
              <a:rect l="0" t="0" r="r" b="b"/>
              <a:pathLst>
                <a:path w="158" h="148">
                  <a:moveTo>
                    <a:pt x="10" y="0"/>
                  </a:moveTo>
                  <a:lnTo>
                    <a:pt x="158" y="148"/>
                  </a:lnTo>
                  <a:lnTo>
                    <a:pt x="158" y="148"/>
                  </a:lnTo>
                  <a:lnTo>
                    <a:pt x="116" y="136"/>
                  </a:lnTo>
                  <a:lnTo>
                    <a:pt x="72" y="120"/>
                  </a:lnTo>
                  <a:lnTo>
                    <a:pt x="32" y="102"/>
                  </a:lnTo>
                  <a:lnTo>
                    <a:pt x="14" y="94"/>
                  </a:lnTo>
                  <a:lnTo>
                    <a:pt x="0" y="8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320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" name="Freeform 53"/>
            <p:cNvSpPr>
              <a:spLocks/>
            </p:cNvSpPr>
            <p:nvPr/>
          </p:nvSpPr>
          <p:spPr bwMode="auto">
            <a:xfrm>
              <a:off x="3559175" y="1876425"/>
              <a:ext cx="276225" cy="276225"/>
            </a:xfrm>
            <a:custGeom>
              <a:avLst/>
              <a:gdLst/>
              <a:ahLst/>
              <a:cxnLst>
                <a:cxn ang="0">
                  <a:pos x="164" y="174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8" y="4"/>
                </a:cxn>
                <a:cxn ang="0">
                  <a:pos x="38" y="0"/>
                </a:cxn>
                <a:cxn ang="0">
                  <a:pos x="60" y="0"/>
                </a:cxn>
                <a:cxn ang="0">
                  <a:pos x="82" y="2"/>
                </a:cxn>
                <a:cxn ang="0">
                  <a:pos x="106" y="6"/>
                </a:cxn>
                <a:cxn ang="0">
                  <a:pos x="128" y="14"/>
                </a:cxn>
                <a:cxn ang="0">
                  <a:pos x="152" y="22"/>
                </a:cxn>
                <a:cxn ang="0">
                  <a:pos x="174" y="32"/>
                </a:cxn>
                <a:cxn ang="0">
                  <a:pos x="164" y="174"/>
                </a:cxn>
              </a:cxnLst>
              <a:rect l="0" t="0" r="r" b="b"/>
              <a:pathLst>
                <a:path w="174" h="174">
                  <a:moveTo>
                    <a:pt x="164" y="174"/>
                  </a:moveTo>
                  <a:lnTo>
                    <a:pt x="0" y="10"/>
                  </a:lnTo>
                  <a:lnTo>
                    <a:pt x="0" y="10"/>
                  </a:lnTo>
                  <a:lnTo>
                    <a:pt x="18" y="4"/>
                  </a:lnTo>
                  <a:lnTo>
                    <a:pt x="38" y="0"/>
                  </a:lnTo>
                  <a:lnTo>
                    <a:pt x="60" y="0"/>
                  </a:lnTo>
                  <a:lnTo>
                    <a:pt x="82" y="2"/>
                  </a:lnTo>
                  <a:lnTo>
                    <a:pt x="106" y="6"/>
                  </a:lnTo>
                  <a:lnTo>
                    <a:pt x="128" y="14"/>
                  </a:lnTo>
                  <a:lnTo>
                    <a:pt x="152" y="22"/>
                  </a:lnTo>
                  <a:lnTo>
                    <a:pt x="174" y="32"/>
                  </a:lnTo>
                  <a:lnTo>
                    <a:pt x="164" y="174"/>
                  </a:lnTo>
                  <a:close/>
                </a:path>
              </a:pathLst>
            </a:custGeom>
            <a:solidFill>
              <a:srgbClr val="C320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8" name="Freeform 54"/>
            <p:cNvSpPr>
              <a:spLocks/>
            </p:cNvSpPr>
            <p:nvPr/>
          </p:nvSpPr>
          <p:spPr bwMode="auto">
            <a:xfrm>
              <a:off x="3556000" y="2663825"/>
              <a:ext cx="222250" cy="2095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40" y="132"/>
                </a:cxn>
                <a:cxn ang="0">
                  <a:pos x="140" y="132"/>
                </a:cxn>
                <a:cxn ang="0">
                  <a:pos x="102" y="122"/>
                </a:cxn>
                <a:cxn ang="0">
                  <a:pos x="64" y="108"/>
                </a:cxn>
                <a:cxn ang="0">
                  <a:pos x="28" y="92"/>
                </a:cxn>
                <a:cxn ang="0">
                  <a:pos x="12" y="84"/>
                </a:cxn>
                <a:cxn ang="0">
                  <a:pos x="0" y="76"/>
                </a:cxn>
                <a:cxn ang="0">
                  <a:pos x="8" y="0"/>
                </a:cxn>
              </a:cxnLst>
              <a:rect l="0" t="0" r="r" b="b"/>
              <a:pathLst>
                <a:path w="140" h="132">
                  <a:moveTo>
                    <a:pt x="8" y="0"/>
                  </a:moveTo>
                  <a:lnTo>
                    <a:pt x="140" y="132"/>
                  </a:lnTo>
                  <a:lnTo>
                    <a:pt x="140" y="132"/>
                  </a:lnTo>
                  <a:lnTo>
                    <a:pt x="102" y="122"/>
                  </a:lnTo>
                  <a:lnTo>
                    <a:pt x="64" y="108"/>
                  </a:lnTo>
                  <a:lnTo>
                    <a:pt x="28" y="92"/>
                  </a:lnTo>
                  <a:lnTo>
                    <a:pt x="12" y="84"/>
                  </a:lnTo>
                  <a:lnTo>
                    <a:pt x="0" y="7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73A44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9" name="Freeform 55"/>
            <p:cNvSpPr>
              <a:spLocks/>
            </p:cNvSpPr>
            <p:nvPr/>
          </p:nvSpPr>
          <p:spPr bwMode="auto">
            <a:xfrm>
              <a:off x="3336925" y="2416175"/>
              <a:ext cx="247650" cy="244475"/>
            </a:xfrm>
            <a:custGeom>
              <a:avLst/>
              <a:gdLst/>
              <a:ahLst/>
              <a:cxnLst>
                <a:cxn ang="0">
                  <a:pos x="146" y="15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16" y="2"/>
                </a:cxn>
                <a:cxn ang="0">
                  <a:pos x="34" y="0"/>
                </a:cxn>
                <a:cxn ang="0">
                  <a:pos x="54" y="0"/>
                </a:cxn>
                <a:cxn ang="0">
                  <a:pos x="74" y="2"/>
                </a:cxn>
                <a:cxn ang="0">
                  <a:pos x="94" y="4"/>
                </a:cxn>
                <a:cxn ang="0">
                  <a:pos x="114" y="10"/>
                </a:cxn>
                <a:cxn ang="0">
                  <a:pos x="136" y="18"/>
                </a:cxn>
                <a:cxn ang="0">
                  <a:pos x="156" y="28"/>
                </a:cxn>
                <a:cxn ang="0">
                  <a:pos x="146" y="154"/>
                </a:cxn>
              </a:cxnLst>
              <a:rect l="0" t="0" r="r" b="b"/>
              <a:pathLst>
                <a:path w="156" h="154">
                  <a:moveTo>
                    <a:pt x="146" y="154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16" y="2"/>
                  </a:lnTo>
                  <a:lnTo>
                    <a:pt x="34" y="0"/>
                  </a:lnTo>
                  <a:lnTo>
                    <a:pt x="54" y="0"/>
                  </a:lnTo>
                  <a:lnTo>
                    <a:pt x="74" y="2"/>
                  </a:lnTo>
                  <a:lnTo>
                    <a:pt x="94" y="4"/>
                  </a:lnTo>
                  <a:lnTo>
                    <a:pt x="114" y="10"/>
                  </a:lnTo>
                  <a:lnTo>
                    <a:pt x="136" y="18"/>
                  </a:lnTo>
                  <a:lnTo>
                    <a:pt x="156" y="28"/>
                  </a:lnTo>
                  <a:lnTo>
                    <a:pt x="146" y="154"/>
                  </a:lnTo>
                  <a:close/>
                </a:path>
              </a:pathLst>
            </a:custGeom>
            <a:solidFill>
              <a:srgbClr val="73A44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0" name="Freeform 56"/>
            <p:cNvSpPr>
              <a:spLocks/>
            </p:cNvSpPr>
            <p:nvPr/>
          </p:nvSpPr>
          <p:spPr bwMode="auto">
            <a:xfrm>
              <a:off x="3540125" y="2120900"/>
              <a:ext cx="1555750" cy="1196975"/>
            </a:xfrm>
            <a:custGeom>
              <a:avLst/>
              <a:gdLst/>
              <a:ahLst/>
              <a:cxnLst>
                <a:cxn ang="0">
                  <a:pos x="168" y="4"/>
                </a:cxn>
                <a:cxn ang="0">
                  <a:pos x="150" y="38"/>
                </a:cxn>
                <a:cxn ang="0">
                  <a:pos x="148" y="66"/>
                </a:cxn>
                <a:cxn ang="0">
                  <a:pos x="168" y="106"/>
                </a:cxn>
                <a:cxn ang="0">
                  <a:pos x="264" y="214"/>
                </a:cxn>
                <a:cxn ang="0">
                  <a:pos x="290" y="374"/>
                </a:cxn>
                <a:cxn ang="0">
                  <a:pos x="180" y="376"/>
                </a:cxn>
                <a:cxn ang="0">
                  <a:pos x="72" y="364"/>
                </a:cxn>
                <a:cxn ang="0">
                  <a:pos x="58" y="356"/>
                </a:cxn>
                <a:cxn ang="0">
                  <a:pos x="56" y="340"/>
                </a:cxn>
                <a:cxn ang="0">
                  <a:pos x="42" y="328"/>
                </a:cxn>
                <a:cxn ang="0">
                  <a:pos x="14" y="316"/>
                </a:cxn>
                <a:cxn ang="0">
                  <a:pos x="2" y="324"/>
                </a:cxn>
                <a:cxn ang="0">
                  <a:pos x="6" y="358"/>
                </a:cxn>
                <a:cxn ang="0">
                  <a:pos x="26" y="392"/>
                </a:cxn>
                <a:cxn ang="0">
                  <a:pos x="50" y="402"/>
                </a:cxn>
                <a:cxn ang="0">
                  <a:pos x="160" y="410"/>
                </a:cxn>
                <a:cxn ang="0">
                  <a:pos x="238" y="420"/>
                </a:cxn>
                <a:cxn ang="0">
                  <a:pos x="234" y="436"/>
                </a:cxn>
                <a:cxn ang="0">
                  <a:pos x="256" y="474"/>
                </a:cxn>
                <a:cxn ang="0">
                  <a:pos x="304" y="512"/>
                </a:cxn>
                <a:cxn ang="0">
                  <a:pos x="364" y="542"/>
                </a:cxn>
                <a:cxn ang="0">
                  <a:pos x="420" y="556"/>
                </a:cxn>
                <a:cxn ang="0">
                  <a:pos x="446" y="552"/>
                </a:cxn>
                <a:cxn ang="0">
                  <a:pos x="458" y="628"/>
                </a:cxn>
                <a:cxn ang="0">
                  <a:pos x="486" y="710"/>
                </a:cxn>
                <a:cxn ang="0">
                  <a:pos x="510" y="742"/>
                </a:cxn>
                <a:cxn ang="0">
                  <a:pos x="530" y="752"/>
                </a:cxn>
                <a:cxn ang="0">
                  <a:pos x="624" y="754"/>
                </a:cxn>
                <a:cxn ang="0">
                  <a:pos x="620" y="736"/>
                </a:cxn>
                <a:cxn ang="0">
                  <a:pos x="604" y="722"/>
                </a:cxn>
                <a:cxn ang="0">
                  <a:pos x="578" y="716"/>
                </a:cxn>
                <a:cxn ang="0">
                  <a:pos x="534" y="698"/>
                </a:cxn>
                <a:cxn ang="0">
                  <a:pos x="514" y="666"/>
                </a:cxn>
                <a:cxn ang="0">
                  <a:pos x="506" y="598"/>
                </a:cxn>
                <a:cxn ang="0">
                  <a:pos x="624" y="494"/>
                </a:cxn>
                <a:cxn ang="0">
                  <a:pos x="796" y="612"/>
                </a:cxn>
                <a:cxn ang="0">
                  <a:pos x="842" y="640"/>
                </a:cxn>
                <a:cxn ang="0">
                  <a:pos x="892" y="648"/>
                </a:cxn>
                <a:cxn ang="0">
                  <a:pos x="958" y="636"/>
                </a:cxn>
                <a:cxn ang="0">
                  <a:pos x="980" y="622"/>
                </a:cxn>
                <a:cxn ang="0">
                  <a:pos x="978" y="612"/>
                </a:cxn>
                <a:cxn ang="0">
                  <a:pos x="964" y="594"/>
                </a:cxn>
                <a:cxn ang="0">
                  <a:pos x="938" y="578"/>
                </a:cxn>
                <a:cxn ang="0">
                  <a:pos x="886" y="584"/>
                </a:cxn>
                <a:cxn ang="0">
                  <a:pos x="854" y="578"/>
                </a:cxn>
                <a:cxn ang="0">
                  <a:pos x="808" y="556"/>
                </a:cxn>
                <a:cxn ang="0">
                  <a:pos x="708" y="480"/>
                </a:cxn>
                <a:cxn ang="0">
                  <a:pos x="696" y="460"/>
                </a:cxn>
                <a:cxn ang="0">
                  <a:pos x="726" y="434"/>
                </a:cxn>
                <a:cxn ang="0">
                  <a:pos x="732" y="410"/>
                </a:cxn>
                <a:cxn ang="0">
                  <a:pos x="718" y="382"/>
                </a:cxn>
                <a:cxn ang="0">
                  <a:pos x="650" y="322"/>
                </a:cxn>
                <a:cxn ang="0">
                  <a:pos x="566" y="264"/>
                </a:cxn>
                <a:cxn ang="0">
                  <a:pos x="552" y="260"/>
                </a:cxn>
                <a:cxn ang="0">
                  <a:pos x="488" y="282"/>
                </a:cxn>
                <a:cxn ang="0">
                  <a:pos x="384" y="258"/>
                </a:cxn>
                <a:cxn ang="0">
                  <a:pos x="260" y="154"/>
                </a:cxn>
                <a:cxn ang="0">
                  <a:pos x="216" y="106"/>
                </a:cxn>
                <a:cxn ang="0">
                  <a:pos x="206" y="76"/>
                </a:cxn>
                <a:cxn ang="0">
                  <a:pos x="210" y="68"/>
                </a:cxn>
                <a:cxn ang="0">
                  <a:pos x="204" y="38"/>
                </a:cxn>
                <a:cxn ang="0">
                  <a:pos x="172" y="0"/>
                </a:cxn>
              </a:cxnLst>
              <a:rect l="0" t="0" r="r" b="b"/>
              <a:pathLst>
                <a:path w="980" h="754">
                  <a:moveTo>
                    <a:pt x="172" y="0"/>
                  </a:moveTo>
                  <a:lnTo>
                    <a:pt x="172" y="0"/>
                  </a:lnTo>
                  <a:lnTo>
                    <a:pt x="168" y="4"/>
                  </a:lnTo>
                  <a:lnTo>
                    <a:pt x="160" y="18"/>
                  </a:lnTo>
                  <a:lnTo>
                    <a:pt x="154" y="26"/>
                  </a:lnTo>
                  <a:lnTo>
                    <a:pt x="150" y="38"/>
                  </a:lnTo>
                  <a:lnTo>
                    <a:pt x="148" y="52"/>
                  </a:lnTo>
                  <a:lnTo>
                    <a:pt x="148" y="66"/>
                  </a:lnTo>
                  <a:lnTo>
                    <a:pt x="148" y="66"/>
                  </a:lnTo>
                  <a:lnTo>
                    <a:pt x="150" y="76"/>
                  </a:lnTo>
                  <a:lnTo>
                    <a:pt x="158" y="90"/>
                  </a:lnTo>
                  <a:lnTo>
                    <a:pt x="168" y="106"/>
                  </a:lnTo>
                  <a:lnTo>
                    <a:pt x="184" y="126"/>
                  </a:lnTo>
                  <a:lnTo>
                    <a:pt x="222" y="168"/>
                  </a:lnTo>
                  <a:lnTo>
                    <a:pt x="264" y="214"/>
                  </a:lnTo>
                  <a:lnTo>
                    <a:pt x="344" y="294"/>
                  </a:lnTo>
                  <a:lnTo>
                    <a:pt x="382" y="330"/>
                  </a:lnTo>
                  <a:lnTo>
                    <a:pt x="290" y="374"/>
                  </a:lnTo>
                  <a:lnTo>
                    <a:pt x="290" y="374"/>
                  </a:lnTo>
                  <a:lnTo>
                    <a:pt x="236" y="376"/>
                  </a:lnTo>
                  <a:lnTo>
                    <a:pt x="180" y="376"/>
                  </a:lnTo>
                  <a:lnTo>
                    <a:pt x="124" y="372"/>
                  </a:lnTo>
                  <a:lnTo>
                    <a:pt x="98" y="368"/>
                  </a:lnTo>
                  <a:lnTo>
                    <a:pt x="72" y="364"/>
                  </a:lnTo>
                  <a:lnTo>
                    <a:pt x="72" y="364"/>
                  </a:lnTo>
                  <a:lnTo>
                    <a:pt x="64" y="360"/>
                  </a:lnTo>
                  <a:lnTo>
                    <a:pt x="58" y="356"/>
                  </a:lnTo>
                  <a:lnTo>
                    <a:pt x="56" y="352"/>
                  </a:lnTo>
                  <a:lnTo>
                    <a:pt x="56" y="348"/>
                  </a:lnTo>
                  <a:lnTo>
                    <a:pt x="56" y="340"/>
                  </a:lnTo>
                  <a:lnTo>
                    <a:pt x="56" y="338"/>
                  </a:lnTo>
                  <a:lnTo>
                    <a:pt x="56" y="338"/>
                  </a:lnTo>
                  <a:lnTo>
                    <a:pt x="42" y="328"/>
                  </a:lnTo>
                  <a:lnTo>
                    <a:pt x="28" y="320"/>
                  </a:lnTo>
                  <a:lnTo>
                    <a:pt x="20" y="316"/>
                  </a:lnTo>
                  <a:lnTo>
                    <a:pt x="14" y="316"/>
                  </a:lnTo>
                  <a:lnTo>
                    <a:pt x="8" y="318"/>
                  </a:lnTo>
                  <a:lnTo>
                    <a:pt x="2" y="324"/>
                  </a:lnTo>
                  <a:lnTo>
                    <a:pt x="2" y="324"/>
                  </a:lnTo>
                  <a:lnTo>
                    <a:pt x="0" y="334"/>
                  </a:lnTo>
                  <a:lnTo>
                    <a:pt x="2" y="346"/>
                  </a:lnTo>
                  <a:lnTo>
                    <a:pt x="6" y="358"/>
                  </a:lnTo>
                  <a:lnTo>
                    <a:pt x="12" y="372"/>
                  </a:lnTo>
                  <a:lnTo>
                    <a:pt x="20" y="386"/>
                  </a:lnTo>
                  <a:lnTo>
                    <a:pt x="26" y="392"/>
                  </a:lnTo>
                  <a:lnTo>
                    <a:pt x="32" y="396"/>
                  </a:lnTo>
                  <a:lnTo>
                    <a:pt x="40" y="400"/>
                  </a:lnTo>
                  <a:lnTo>
                    <a:pt x="50" y="402"/>
                  </a:lnTo>
                  <a:lnTo>
                    <a:pt x="50" y="402"/>
                  </a:lnTo>
                  <a:lnTo>
                    <a:pt x="96" y="406"/>
                  </a:lnTo>
                  <a:lnTo>
                    <a:pt x="160" y="410"/>
                  </a:lnTo>
                  <a:lnTo>
                    <a:pt x="242" y="416"/>
                  </a:lnTo>
                  <a:lnTo>
                    <a:pt x="242" y="416"/>
                  </a:lnTo>
                  <a:lnTo>
                    <a:pt x="238" y="420"/>
                  </a:lnTo>
                  <a:lnTo>
                    <a:pt x="234" y="426"/>
                  </a:lnTo>
                  <a:lnTo>
                    <a:pt x="234" y="430"/>
                  </a:lnTo>
                  <a:lnTo>
                    <a:pt x="234" y="436"/>
                  </a:lnTo>
                  <a:lnTo>
                    <a:pt x="236" y="448"/>
                  </a:lnTo>
                  <a:lnTo>
                    <a:pt x="244" y="460"/>
                  </a:lnTo>
                  <a:lnTo>
                    <a:pt x="256" y="474"/>
                  </a:lnTo>
                  <a:lnTo>
                    <a:pt x="270" y="486"/>
                  </a:lnTo>
                  <a:lnTo>
                    <a:pt x="286" y="500"/>
                  </a:lnTo>
                  <a:lnTo>
                    <a:pt x="304" y="512"/>
                  </a:lnTo>
                  <a:lnTo>
                    <a:pt x="324" y="524"/>
                  </a:lnTo>
                  <a:lnTo>
                    <a:pt x="344" y="534"/>
                  </a:lnTo>
                  <a:lnTo>
                    <a:pt x="364" y="542"/>
                  </a:lnTo>
                  <a:lnTo>
                    <a:pt x="384" y="548"/>
                  </a:lnTo>
                  <a:lnTo>
                    <a:pt x="404" y="552"/>
                  </a:lnTo>
                  <a:lnTo>
                    <a:pt x="420" y="556"/>
                  </a:lnTo>
                  <a:lnTo>
                    <a:pt x="434" y="554"/>
                  </a:lnTo>
                  <a:lnTo>
                    <a:pt x="446" y="552"/>
                  </a:lnTo>
                  <a:lnTo>
                    <a:pt x="446" y="552"/>
                  </a:lnTo>
                  <a:lnTo>
                    <a:pt x="446" y="570"/>
                  </a:lnTo>
                  <a:lnTo>
                    <a:pt x="450" y="596"/>
                  </a:lnTo>
                  <a:lnTo>
                    <a:pt x="458" y="628"/>
                  </a:lnTo>
                  <a:lnTo>
                    <a:pt x="466" y="662"/>
                  </a:lnTo>
                  <a:lnTo>
                    <a:pt x="478" y="694"/>
                  </a:lnTo>
                  <a:lnTo>
                    <a:pt x="486" y="710"/>
                  </a:lnTo>
                  <a:lnTo>
                    <a:pt x="494" y="722"/>
                  </a:lnTo>
                  <a:lnTo>
                    <a:pt x="502" y="734"/>
                  </a:lnTo>
                  <a:lnTo>
                    <a:pt x="510" y="742"/>
                  </a:lnTo>
                  <a:lnTo>
                    <a:pt x="520" y="748"/>
                  </a:lnTo>
                  <a:lnTo>
                    <a:pt x="530" y="752"/>
                  </a:lnTo>
                  <a:lnTo>
                    <a:pt x="530" y="752"/>
                  </a:lnTo>
                  <a:lnTo>
                    <a:pt x="568" y="754"/>
                  </a:lnTo>
                  <a:lnTo>
                    <a:pt x="598" y="754"/>
                  </a:lnTo>
                  <a:lnTo>
                    <a:pt x="624" y="754"/>
                  </a:lnTo>
                  <a:lnTo>
                    <a:pt x="624" y="754"/>
                  </a:lnTo>
                  <a:lnTo>
                    <a:pt x="622" y="744"/>
                  </a:lnTo>
                  <a:lnTo>
                    <a:pt x="620" y="736"/>
                  </a:lnTo>
                  <a:lnTo>
                    <a:pt x="618" y="730"/>
                  </a:lnTo>
                  <a:lnTo>
                    <a:pt x="614" y="728"/>
                  </a:lnTo>
                  <a:lnTo>
                    <a:pt x="604" y="722"/>
                  </a:lnTo>
                  <a:lnTo>
                    <a:pt x="598" y="716"/>
                  </a:lnTo>
                  <a:lnTo>
                    <a:pt x="598" y="716"/>
                  </a:lnTo>
                  <a:lnTo>
                    <a:pt x="578" y="716"/>
                  </a:lnTo>
                  <a:lnTo>
                    <a:pt x="560" y="712"/>
                  </a:lnTo>
                  <a:lnTo>
                    <a:pt x="546" y="706"/>
                  </a:lnTo>
                  <a:lnTo>
                    <a:pt x="534" y="698"/>
                  </a:lnTo>
                  <a:lnTo>
                    <a:pt x="526" y="690"/>
                  </a:lnTo>
                  <a:lnTo>
                    <a:pt x="518" y="678"/>
                  </a:lnTo>
                  <a:lnTo>
                    <a:pt x="514" y="666"/>
                  </a:lnTo>
                  <a:lnTo>
                    <a:pt x="510" y="654"/>
                  </a:lnTo>
                  <a:lnTo>
                    <a:pt x="506" y="626"/>
                  </a:lnTo>
                  <a:lnTo>
                    <a:pt x="506" y="598"/>
                  </a:lnTo>
                  <a:lnTo>
                    <a:pt x="504" y="568"/>
                  </a:lnTo>
                  <a:lnTo>
                    <a:pt x="504" y="542"/>
                  </a:lnTo>
                  <a:lnTo>
                    <a:pt x="624" y="494"/>
                  </a:lnTo>
                  <a:lnTo>
                    <a:pt x="624" y="494"/>
                  </a:lnTo>
                  <a:lnTo>
                    <a:pt x="722" y="562"/>
                  </a:lnTo>
                  <a:lnTo>
                    <a:pt x="796" y="612"/>
                  </a:lnTo>
                  <a:lnTo>
                    <a:pt x="824" y="630"/>
                  </a:lnTo>
                  <a:lnTo>
                    <a:pt x="842" y="640"/>
                  </a:lnTo>
                  <a:lnTo>
                    <a:pt x="842" y="640"/>
                  </a:lnTo>
                  <a:lnTo>
                    <a:pt x="854" y="644"/>
                  </a:lnTo>
                  <a:lnTo>
                    <a:pt x="866" y="646"/>
                  </a:lnTo>
                  <a:lnTo>
                    <a:pt x="892" y="648"/>
                  </a:lnTo>
                  <a:lnTo>
                    <a:pt x="918" y="646"/>
                  </a:lnTo>
                  <a:lnTo>
                    <a:pt x="940" y="642"/>
                  </a:lnTo>
                  <a:lnTo>
                    <a:pt x="958" y="636"/>
                  </a:lnTo>
                  <a:lnTo>
                    <a:pt x="972" y="630"/>
                  </a:lnTo>
                  <a:lnTo>
                    <a:pt x="978" y="624"/>
                  </a:lnTo>
                  <a:lnTo>
                    <a:pt x="980" y="622"/>
                  </a:lnTo>
                  <a:lnTo>
                    <a:pt x="980" y="620"/>
                  </a:lnTo>
                  <a:lnTo>
                    <a:pt x="980" y="620"/>
                  </a:lnTo>
                  <a:lnTo>
                    <a:pt x="978" y="612"/>
                  </a:lnTo>
                  <a:lnTo>
                    <a:pt x="974" y="604"/>
                  </a:lnTo>
                  <a:lnTo>
                    <a:pt x="968" y="598"/>
                  </a:lnTo>
                  <a:lnTo>
                    <a:pt x="964" y="594"/>
                  </a:lnTo>
                  <a:lnTo>
                    <a:pt x="950" y="586"/>
                  </a:lnTo>
                  <a:lnTo>
                    <a:pt x="938" y="578"/>
                  </a:lnTo>
                  <a:lnTo>
                    <a:pt x="938" y="578"/>
                  </a:lnTo>
                  <a:lnTo>
                    <a:pt x="932" y="580"/>
                  </a:lnTo>
                  <a:lnTo>
                    <a:pt x="914" y="584"/>
                  </a:lnTo>
                  <a:lnTo>
                    <a:pt x="886" y="584"/>
                  </a:lnTo>
                  <a:lnTo>
                    <a:pt x="870" y="582"/>
                  </a:lnTo>
                  <a:lnTo>
                    <a:pt x="854" y="578"/>
                  </a:lnTo>
                  <a:lnTo>
                    <a:pt x="854" y="578"/>
                  </a:lnTo>
                  <a:lnTo>
                    <a:pt x="844" y="576"/>
                  </a:lnTo>
                  <a:lnTo>
                    <a:pt x="832" y="570"/>
                  </a:lnTo>
                  <a:lnTo>
                    <a:pt x="808" y="556"/>
                  </a:lnTo>
                  <a:lnTo>
                    <a:pt x="780" y="538"/>
                  </a:lnTo>
                  <a:lnTo>
                    <a:pt x="754" y="518"/>
                  </a:lnTo>
                  <a:lnTo>
                    <a:pt x="708" y="480"/>
                  </a:lnTo>
                  <a:lnTo>
                    <a:pt x="690" y="464"/>
                  </a:lnTo>
                  <a:lnTo>
                    <a:pt x="690" y="464"/>
                  </a:lnTo>
                  <a:lnTo>
                    <a:pt x="696" y="460"/>
                  </a:lnTo>
                  <a:lnTo>
                    <a:pt x="712" y="450"/>
                  </a:lnTo>
                  <a:lnTo>
                    <a:pt x="720" y="444"/>
                  </a:lnTo>
                  <a:lnTo>
                    <a:pt x="726" y="434"/>
                  </a:lnTo>
                  <a:lnTo>
                    <a:pt x="730" y="422"/>
                  </a:lnTo>
                  <a:lnTo>
                    <a:pt x="732" y="410"/>
                  </a:lnTo>
                  <a:lnTo>
                    <a:pt x="732" y="410"/>
                  </a:lnTo>
                  <a:lnTo>
                    <a:pt x="730" y="402"/>
                  </a:lnTo>
                  <a:lnTo>
                    <a:pt x="726" y="394"/>
                  </a:lnTo>
                  <a:lnTo>
                    <a:pt x="718" y="382"/>
                  </a:lnTo>
                  <a:lnTo>
                    <a:pt x="708" y="372"/>
                  </a:lnTo>
                  <a:lnTo>
                    <a:pt x="682" y="346"/>
                  </a:lnTo>
                  <a:lnTo>
                    <a:pt x="650" y="322"/>
                  </a:lnTo>
                  <a:lnTo>
                    <a:pt x="620" y="298"/>
                  </a:lnTo>
                  <a:lnTo>
                    <a:pt x="590" y="278"/>
                  </a:lnTo>
                  <a:lnTo>
                    <a:pt x="566" y="264"/>
                  </a:lnTo>
                  <a:lnTo>
                    <a:pt x="558" y="260"/>
                  </a:lnTo>
                  <a:lnTo>
                    <a:pt x="552" y="260"/>
                  </a:lnTo>
                  <a:lnTo>
                    <a:pt x="552" y="260"/>
                  </a:lnTo>
                  <a:lnTo>
                    <a:pt x="540" y="262"/>
                  </a:lnTo>
                  <a:lnTo>
                    <a:pt x="524" y="266"/>
                  </a:lnTo>
                  <a:lnTo>
                    <a:pt x="488" y="282"/>
                  </a:lnTo>
                  <a:lnTo>
                    <a:pt x="444" y="306"/>
                  </a:lnTo>
                  <a:lnTo>
                    <a:pt x="444" y="306"/>
                  </a:lnTo>
                  <a:lnTo>
                    <a:pt x="384" y="258"/>
                  </a:lnTo>
                  <a:lnTo>
                    <a:pt x="342" y="226"/>
                  </a:lnTo>
                  <a:lnTo>
                    <a:pt x="300" y="190"/>
                  </a:lnTo>
                  <a:lnTo>
                    <a:pt x="260" y="154"/>
                  </a:lnTo>
                  <a:lnTo>
                    <a:pt x="242" y="138"/>
                  </a:lnTo>
                  <a:lnTo>
                    <a:pt x="228" y="122"/>
                  </a:lnTo>
                  <a:lnTo>
                    <a:pt x="216" y="106"/>
                  </a:lnTo>
                  <a:lnTo>
                    <a:pt x="210" y="92"/>
                  </a:lnTo>
                  <a:lnTo>
                    <a:pt x="206" y="82"/>
                  </a:lnTo>
                  <a:lnTo>
                    <a:pt x="206" y="76"/>
                  </a:lnTo>
                  <a:lnTo>
                    <a:pt x="208" y="72"/>
                  </a:lnTo>
                  <a:lnTo>
                    <a:pt x="208" y="72"/>
                  </a:lnTo>
                  <a:lnTo>
                    <a:pt x="210" y="68"/>
                  </a:lnTo>
                  <a:lnTo>
                    <a:pt x="212" y="62"/>
                  </a:lnTo>
                  <a:lnTo>
                    <a:pt x="210" y="50"/>
                  </a:lnTo>
                  <a:lnTo>
                    <a:pt x="204" y="38"/>
                  </a:lnTo>
                  <a:lnTo>
                    <a:pt x="196" y="26"/>
                  </a:lnTo>
                  <a:lnTo>
                    <a:pt x="180" y="8"/>
                  </a:lnTo>
                  <a:lnTo>
                    <a:pt x="172" y="0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0B72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1" name="Freeform 57"/>
            <p:cNvSpPr>
              <a:spLocks/>
            </p:cNvSpPr>
            <p:nvPr/>
          </p:nvSpPr>
          <p:spPr bwMode="auto">
            <a:xfrm>
              <a:off x="4775200" y="2784475"/>
              <a:ext cx="276225" cy="276225"/>
            </a:xfrm>
            <a:custGeom>
              <a:avLst/>
              <a:gdLst/>
              <a:ahLst/>
              <a:cxnLst>
                <a:cxn ang="0">
                  <a:pos x="164" y="174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8" y="4"/>
                </a:cxn>
                <a:cxn ang="0">
                  <a:pos x="40" y="0"/>
                </a:cxn>
                <a:cxn ang="0">
                  <a:pos x="60" y="0"/>
                </a:cxn>
                <a:cxn ang="0">
                  <a:pos x="84" y="2"/>
                </a:cxn>
                <a:cxn ang="0">
                  <a:pos x="106" y="6"/>
                </a:cxn>
                <a:cxn ang="0">
                  <a:pos x="130" y="12"/>
                </a:cxn>
                <a:cxn ang="0">
                  <a:pos x="152" y="22"/>
                </a:cxn>
                <a:cxn ang="0">
                  <a:pos x="174" y="32"/>
                </a:cxn>
                <a:cxn ang="0">
                  <a:pos x="164" y="174"/>
                </a:cxn>
              </a:cxnLst>
              <a:rect l="0" t="0" r="r" b="b"/>
              <a:pathLst>
                <a:path w="174" h="174">
                  <a:moveTo>
                    <a:pt x="164" y="174"/>
                  </a:moveTo>
                  <a:lnTo>
                    <a:pt x="0" y="10"/>
                  </a:lnTo>
                  <a:lnTo>
                    <a:pt x="0" y="10"/>
                  </a:lnTo>
                  <a:lnTo>
                    <a:pt x="18" y="4"/>
                  </a:lnTo>
                  <a:lnTo>
                    <a:pt x="40" y="0"/>
                  </a:lnTo>
                  <a:lnTo>
                    <a:pt x="60" y="0"/>
                  </a:lnTo>
                  <a:lnTo>
                    <a:pt x="84" y="2"/>
                  </a:lnTo>
                  <a:lnTo>
                    <a:pt x="106" y="6"/>
                  </a:lnTo>
                  <a:lnTo>
                    <a:pt x="130" y="12"/>
                  </a:lnTo>
                  <a:lnTo>
                    <a:pt x="152" y="22"/>
                  </a:lnTo>
                  <a:lnTo>
                    <a:pt x="174" y="32"/>
                  </a:lnTo>
                  <a:lnTo>
                    <a:pt x="164" y="174"/>
                  </a:lnTo>
                  <a:close/>
                </a:path>
              </a:pathLst>
            </a:custGeom>
            <a:solidFill>
              <a:srgbClr val="A2227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" name="Freeform 58"/>
            <p:cNvSpPr>
              <a:spLocks/>
            </p:cNvSpPr>
            <p:nvPr/>
          </p:nvSpPr>
          <p:spPr bwMode="auto">
            <a:xfrm>
              <a:off x="4572000" y="2832100"/>
              <a:ext cx="495300" cy="24447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0"/>
                </a:cxn>
                <a:cxn ang="0">
                  <a:pos x="48" y="22"/>
                </a:cxn>
                <a:cxn ang="0">
                  <a:pos x="102" y="68"/>
                </a:cxn>
                <a:cxn ang="0">
                  <a:pos x="134" y="92"/>
                </a:cxn>
                <a:cxn ang="0">
                  <a:pos x="166" y="114"/>
                </a:cxn>
                <a:cxn ang="0">
                  <a:pos x="192" y="130"/>
                </a:cxn>
                <a:cxn ang="0">
                  <a:pos x="204" y="134"/>
                </a:cxn>
                <a:cxn ang="0">
                  <a:pos x="214" y="136"/>
                </a:cxn>
                <a:cxn ang="0">
                  <a:pos x="214" y="136"/>
                </a:cxn>
                <a:cxn ang="0">
                  <a:pos x="244" y="136"/>
                </a:cxn>
                <a:cxn ang="0">
                  <a:pos x="268" y="134"/>
                </a:cxn>
                <a:cxn ang="0">
                  <a:pos x="288" y="130"/>
                </a:cxn>
                <a:cxn ang="0">
                  <a:pos x="312" y="146"/>
                </a:cxn>
                <a:cxn ang="0">
                  <a:pos x="312" y="146"/>
                </a:cxn>
                <a:cxn ang="0">
                  <a:pos x="288" y="152"/>
                </a:cxn>
                <a:cxn ang="0">
                  <a:pos x="266" y="154"/>
                </a:cxn>
                <a:cxn ang="0">
                  <a:pos x="244" y="154"/>
                </a:cxn>
                <a:cxn ang="0">
                  <a:pos x="222" y="152"/>
                </a:cxn>
                <a:cxn ang="0">
                  <a:pos x="202" y="148"/>
                </a:cxn>
                <a:cxn ang="0">
                  <a:pos x="182" y="140"/>
                </a:cxn>
                <a:cxn ang="0">
                  <a:pos x="162" y="132"/>
                </a:cxn>
                <a:cxn ang="0">
                  <a:pos x="144" y="122"/>
                </a:cxn>
                <a:cxn ang="0">
                  <a:pos x="108" y="98"/>
                </a:cxn>
                <a:cxn ang="0">
                  <a:pos x="72" y="70"/>
                </a:cxn>
                <a:cxn ang="0">
                  <a:pos x="36" y="40"/>
                </a:cxn>
                <a:cxn ang="0">
                  <a:pos x="0" y="12"/>
                </a:cxn>
                <a:cxn ang="0">
                  <a:pos x="22" y="0"/>
                </a:cxn>
              </a:cxnLst>
              <a:rect l="0" t="0" r="r" b="b"/>
              <a:pathLst>
                <a:path w="312" h="154">
                  <a:moveTo>
                    <a:pt x="22" y="0"/>
                  </a:moveTo>
                  <a:lnTo>
                    <a:pt x="22" y="0"/>
                  </a:lnTo>
                  <a:lnTo>
                    <a:pt x="48" y="22"/>
                  </a:lnTo>
                  <a:lnTo>
                    <a:pt x="102" y="68"/>
                  </a:lnTo>
                  <a:lnTo>
                    <a:pt x="134" y="92"/>
                  </a:lnTo>
                  <a:lnTo>
                    <a:pt x="166" y="114"/>
                  </a:lnTo>
                  <a:lnTo>
                    <a:pt x="192" y="130"/>
                  </a:lnTo>
                  <a:lnTo>
                    <a:pt x="204" y="134"/>
                  </a:lnTo>
                  <a:lnTo>
                    <a:pt x="214" y="136"/>
                  </a:lnTo>
                  <a:lnTo>
                    <a:pt x="214" y="136"/>
                  </a:lnTo>
                  <a:lnTo>
                    <a:pt x="244" y="136"/>
                  </a:lnTo>
                  <a:lnTo>
                    <a:pt x="268" y="134"/>
                  </a:lnTo>
                  <a:lnTo>
                    <a:pt x="288" y="130"/>
                  </a:lnTo>
                  <a:lnTo>
                    <a:pt x="312" y="146"/>
                  </a:lnTo>
                  <a:lnTo>
                    <a:pt x="312" y="146"/>
                  </a:lnTo>
                  <a:lnTo>
                    <a:pt x="288" y="152"/>
                  </a:lnTo>
                  <a:lnTo>
                    <a:pt x="266" y="154"/>
                  </a:lnTo>
                  <a:lnTo>
                    <a:pt x="244" y="154"/>
                  </a:lnTo>
                  <a:lnTo>
                    <a:pt x="222" y="152"/>
                  </a:lnTo>
                  <a:lnTo>
                    <a:pt x="202" y="148"/>
                  </a:lnTo>
                  <a:lnTo>
                    <a:pt x="182" y="140"/>
                  </a:lnTo>
                  <a:lnTo>
                    <a:pt x="162" y="132"/>
                  </a:lnTo>
                  <a:lnTo>
                    <a:pt x="144" y="122"/>
                  </a:lnTo>
                  <a:lnTo>
                    <a:pt x="108" y="98"/>
                  </a:lnTo>
                  <a:lnTo>
                    <a:pt x="72" y="70"/>
                  </a:lnTo>
                  <a:lnTo>
                    <a:pt x="36" y="40"/>
                  </a:lnTo>
                  <a:lnTo>
                    <a:pt x="0" y="1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856A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3" name="Freeform 59"/>
            <p:cNvSpPr>
              <a:spLocks/>
            </p:cNvSpPr>
            <p:nvPr/>
          </p:nvSpPr>
          <p:spPr bwMode="auto">
            <a:xfrm>
              <a:off x="4314825" y="2962275"/>
              <a:ext cx="200025" cy="32067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20" y="68"/>
                </a:cxn>
                <a:cxn ang="0">
                  <a:pos x="24" y="118"/>
                </a:cxn>
                <a:cxn ang="0">
                  <a:pos x="26" y="138"/>
                </a:cxn>
                <a:cxn ang="0">
                  <a:pos x="30" y="150"/>
                </a:cxn>
                <a:cxn ang="0">
                  <a:pos x="30" y="150"/>
                </a:cxn>
                <a:cxn ang="0">
                  <a:pos x="40" y="162"/>
                </a:cxn>
                <a:cxn ang="0">
                  <a:pos x="48" y="172"/>
                </a:cxn>
                <a:cxn ang="0">
                  <a:pos x="56" y="178"/>
                </a:cxn>
                <a:cxn ang="0">
                  <a:pos x="68" y="180"/>
                </a:cxn>
                <a:cxn ang="0">
                  <a:pos x="68" y="180"/>
                </a:cxn>
                <a:cxn ang="0">
                  <a:pos x="108" y="186"/>
                </a:cxn>
                <a:cxn ang="0">
                  <a:pos x="126" y="202"/>
                </a:cxn>
                <a:cxn ang="0">
                  <a:pos x="126" y="202"/>
                </a:cxn>
                <a:cxn ang="0">
                  <a:pos x="96" y="200"/>
                </a:cxn>
                <a:cxn ang="0">
                  <a:pos x="72" y="198"/>
                </a:cxn>
                <a:cxn ang="0">
                  <a:pos x="60" y="196"/>
                </a:cxn>
                <a:cxn ang="0">
                  <a:pos x="60" y="196"/>
                </a:cxn>
                <a:cxn ang="0">
                  <a:pos x="48" y="190"/>
                </a:cxn>
                <a:cxn ang="0">
                  <a:pos x="38" y="186"/>
                </a:cxn>
                <a:cxn ang="0">
                  <a:pos x="30" y="176"/>
                </a:cxn>
                <a:cxn ang="0">
                  <a:pos x="30" y="176"/>
                </a:cxn>
                <a:cxn ang="0">
                  <a:pos x="20" y="162"/>
                </a:cxn>
                <a:cxn ang="0">
                  <a:pos x="14" y="150"/>
                </a:cxn>
                <a:cxn ang="0">
                  <a:pos x="10" y="136"/>
                </a:cxn>
                <a:cxn ang="0">
                  <a:pos x="8" y="126"/>
                </a:cxn>
                <a:cxn ang="0">
                  <a:pos x="8" y="126"/>
                </a:cxn>
                <a:cxn ang="0">
                  <a:pos x="0" y="8"/>
                </a:cxn>
                <a:cxn ang="0">
                  <a:pos x="16" y="0"/>
                </a:cxn>
              </a:cxnLst>
              <a:rect l="0" t="0" r="r" b="b"/>
              <a:pathLst>
                <a:path w="126" h="202">
                  <a:moveTo>
                    <a:pt x="16" y="0"/>
                  </a:moveTo>
                  <a:lnTo>
                    <a:pt x="16" y="0"/>
                  </a:lnTo>
                  <a:lnTo>
                    <a:pt x="20" y="68"/>
                  </a:lnTo>
                  <a:lnTo>
                    <a:pt x="24" y="118"/>
                  </a:lnTo>
                  <a:lnTo>
                    <a:pt x="26" y="138"/>
                  </a:lnTo>
                  <a:lnTo>
                    <a:pt x="30" y="150"/>
                  </a:lnTo>
                  <a:lnTo>
                    <a:pt x="30" y="150"/>
                  </a:lnTo>
                  <a:lnTo>
                    <a:pt x="40" y="162"/>
                  </a:lnTo>
                  <a:lnTo>
                    <a:pt x="48" y="172"/>
                  </a:lnTo>
                  <a:lnTo>
                    <a:pt x="56" y="178"/>
                  </a:lnTo>
                  <a:lnTo>
                    <a:pt x="68" y="180"/>
                  </a:lnTo>
                  <a:lnTo>
                    <a:pt x="68" y="180"/>
                  </a:lnTo>
                  <a:lnTo>
                    <a:pt x="108" y="186"/>
                  </a:lnTo>
                  <a:lnTo>
                    <a:pt x="126" y="202"/>
                  </a:lnTo>
                  <a:lnTo>
                    <a:pt x="126" y="202"/>
                  </a:lnTo>
                  <a:lnTo>
                    <a:pt x="96" y="200"/>
                  </a:lnTo>
                  <a:lnTo>
                    <a:pt x="72" y="198"/>
                  </a:lnTo>
                  <a:lnTo>
                    <a:pt x="60" y="196"/>
                  </a:lnTo>
                  <a:lnTo>
                    <a:pt x="60" y="196"/>
                  </a:lnTo>
                  <a:lnTo>
                    <a:pt x="48" y="190"/>
                  </a:lnTo>
                  <a:lnTo>
                    <a:pt x="38" y="186"/>
                  </a:lnTo>
                  <a:lnTo>
                    <a:pt x="30" y="176"/>
                  </a:lnTo>
                  <a:lnTo>
                    <a:pt x="30" y="176"/>
                  </a:lnTo>
                  <a:lnTo>
                    <a:pt x="20" y="162"/>
                  </a:lnTo>
                  <a:lnTo>
                    <a:pt x="14" y="150"/>
                  </a:lnTo>
                  <a:lnTo>
                    <a:pt x="10" y="136"/>
                  </a:lnTo>
                  <a:lnTo>
                    <a:pt x="8" y="126"/>
                  </a:lnTo>
                  <a:lnTo>
                    <a:pt x="8" y="126"/>
                  </a:lnTo>
                  <a:lnTo>
                    <a:pt x="0" y="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856A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4" name="Freeform 60"/>
            <p:cNvSpPr>
              <a:spLocks/>
            </p:cNvSpPr>
            <p:nvPr/>
          </p:nvSpPr>
          <p:spPr bwMode="auto">
            <a:xfrm>
              <a:off x="3937000" y="2622550"/>
              <a:ext cx="727075" cy="384175"/>
            </a:xfrm>
            <a:custGeom>
              <a:avLst/>
              <a:gdLst/>
              <a:ahLst/>
              <a:cxnLst>
                <a:cxn ang="0">
                  <a:pos x="2" y="150"/>
                </a:cxn>
                <a:cxn ang="0">
                  <a:pos x="2" y="150"/>
                </a:cxn>
                <a:cxn ang="0">
                  <a:pos x="0" y="148"/>
                </a:cxn>
                <a:cxn ang="0">
                  <a:pos x="0" y="146"/>
                </a:cxn>
                <a:cxn ang="0">
                  <a:pos x="2" y="140"/>
                </a:cxn>
                <a:cxn ang="0">
                  <a:pos x="10" y="132"/>
                </a:cxn>
                <a:cxn ang="0">
                  <a:pos x="20" y="122"/>
                </a:cxn>
                <a:cxn ang="0">
                  <a:pos x="48" y="104"/>
                </a:cxn>
                <a:cxn ang="0">
                  <a:pos x="86" y="82"/>
                </a:cxn>
                <a:cxn ang="0">
                  <a:pos x="128" y="60"/>
                </a:cxn>
                <a:cxn ang="0">
                  <a:pos x="172" y="40"/>
                </a:cxn>
                <a:cxn ang="0">
                  <a:pos x="214" y="20"/>
                </a:cxn>
                <a:cxn ang="0">
                  <a:pos x="250" y="6"/>
                </a:cxn>
                <a:cxn ang="0">
                  <a:pos x="250" y="6"/>
                </a:cxn>
                <a:cxn ang="0">
                  <a:pos x="262" y="2"/>
                </a:cxn>
                <a:cxn ang="0">
                  <a:pos x="274" y="0"/>
                </a:cxn>
                <a:cxn ang="0">
                  <a:pos x="286" y="0"/>
                </a:cxn>
                <a:cxn ang="0">
                  <a:pos x="300" y="2"/>
                </a:cxn>
                <a:cxn ang="0">
                  <a:pos x="314" y="6"/>
                </a:cxn>
                <a:cxn ang="0">
                  <a:pos x="328" y="12"/>
                </a:cxn>
                <a:cxn ang="0">
                  <a:pos x="356" y="24"/>
                </a:cxn>
                <a:cxn ang="0">
                  <a:pos x="384" y="42"/>
                </a:cxn>
                <a:cxn ang="0">
                  <a:pos x="410" y="62"/>
                </a:cxn>
                <a:cxn ang="0">
                  <a:pos x="434" y="84"/>
                </a:cxn>
                <a:cxn ang="0">
                  <a:pos x="456" y="106"/>
                </a:cxn>
                <a:cxn ang="0">
                  <a:pos x="456" y="106"/>
                </a:cxn>
                <a:cxn ang="0">
                  <a:pos x="458" y="114"/>
                </a:cxn>
                <a:cxn ang="0">
                  <a:pos x="458" y="122"/>
                </a:cxn>
                <a:cxn ang="0">
                  <a:pos x="458" y="128"/>
                </a:cxn>
                <a:cxn ang="0">
                  <a:pos x="456" y="134"/>
                </a:cxn>
                <a:cxn ang="0">
                  <a:pos x="448" y="144"/>
                </a:cxn>
                <a:cxn ang="0">
                  <a:pos x="440" y="150"/>
                </a:cxn>
                <a:cxn ang="0">
                  <a:pos x="440" y="150"/>
                </a:cxn>
                <a:cxn ang="0">
                  <a:pos x="334" y="194"/>
                </a:cxn>
                <a:cxn ang="0">
                  <a:pos x="256" y="224"/>
                </a:cxn>
                <a:cxn ang="0">
                  <a:pos x="222" y="236"/>
                </a:cxn>
                <a:cxn ang="0">
                  <a:pos x="198" y="242"/>
                </a:cxn>
                <a:cxn ang="0">
                  <a:pos x="198" y="242"/>
                </a:cxn>
                <a:cxn ang="0">
                  <a:pos x="184" y="242"/>
                </a:cxn>
                <a:cxn ang="0">
                  <a:pos x="170" y="242"/>
                </a:cxn>
                <a:cxn ang="0">
                  <a:pos x="152" y="238"/>
                </a:cxn>
                <a:cxn ang="0">
                  <a:pos x="136" y="234"/>
                </a:cxn>
                <a:cxn ang="0">
                  <a:pos x="102" y="220"/>
                </a:cxn>
                <a:cxn ang="0">
                  <a:pos x="70" y="204"/>
                </a:cxn>
                <a:cxn ang="0">
                  <a:pos x="40" y="188"/>
                </a:cxn>
                <a:cxn ang="0">
                  <a:pos x="18" y="172"/>
                </a:cxn>
                <a:cxn ang="0">
                  <a:pos x="4" y="158"/>
                </a:cxn>
                <a:cxn ang="0">
                  <a:pos x="2" y="154"/>
                </a:cxn>
                <a:cxn ang="0">
                  <a:pos x="2" y="150"/>
                </a:cxn>
                <a:cxn ang="0">
                  <a:pos x="2" y="150"/>
                </a:cxn>
              </a:cxnLst>
              <a:rect l="0" t="0" r="r" b="b"/>
              <a:pathLst>
                <a:path w="458" h="242">
                  <a:moveTo>
                    <a:pt x="2" y="150"/>
                  </a:moveTo>
                  <a:lnTo>
                    <a:pt x="2" y="150"/>
                  </a:lnTo>
                  <a:lnTo>
                    <a:pt x="0" y="148"/>
                  </a:lnTo>
                  <a:lnTo>
                    <a:pt x="0" y="146"/>
                  </a:lnTo>
                  <a:lnTo>
                    <a:pt x="2" y="140"/>
                  </a:lnTo>
                  <a:lnTo>
                    <a:pt x="10" y="132"/>
                  </a:lnTo>
                  <a:lnTo>
                    <a:pt x="20" y="122"/>
                  </a:lnTo>
                  <a:lnTo>
                    <a:pt x="48" y="104"/>
                  </a:lnTo>
                  <a:lnTo>
                    <a:pt x="86" y="82"/>
                  </a:lnTo>
                  <a:lnTo>
                    <a:pt x="128" y="60"/>
                  </a:lnTo>
                  <a:lnTo>
                    <a:pt x="172" y="40"/>
                  </a:lnTo>
                  <a:lnTo>
                    <a:pt x="214" y="20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62" y="2"/>
                  </a:lnTo>
                  <a:lnTo>
                    <a:pt x="274" y="0"/>
                  </a:lnTo>
                  <a:lnTo>
                    <a:pt x="286" y="0"/>
                  </a:lnTo>
                  <a:lnTo>
                    <a:pt x="300" y="2"/>
                  </a:lnTo>
                  <a:lnTo>
                    <a:pt x="314" y="6"/>
                  </a:lnTo>
                  <a:lnTo>
                    <a:pt x="328" y="12"/>
                  </a:lnTo>
                  <a:lnTo>
                    <a:pt x="356" y="24"/>
                  </a:lnTo>
                  <a:lnTo>
                    <a:pt x="384" y="42"/>
                  </a:lnTo>
                  <a:lnTo>
                    <a:pt x="410" y="62"/>
                  </a:lnTo>
                  <a:lnTo>
                    <a:pt x="434" y="84"/>
                  </a:lnTo>
                  <a:lnTo>
                    <a:pt x="456" y="106"/>
                  </a:lnTo>
                  <a:lnTo>
                    <a:pt x="456" y="106"/>
                  </a:lnTo>
                  <a:lnTo>
                    <a:pt x="458" y="114"/>
                  </a:lnTo>
                  <a:lnTo>
                    <a:pt x="458" y="122"/>
                  </a:lnTo>
                  <a:lnTo>
                    <a:pt x="458" y="128"/>
                  </a:lnTo>
                  <a:lnTo>
                    <a:pt x="456" y="134"/>
                  </a:lnTo>
                  <a:lnTo>
                    <a:pt x="448" y="144"/>
                  </a:lnTo>
                  <a:lnTo>
                    <a:pt x="440" y="150"/>
                  </a:lnTo>
                  <a:lnTo>
                    <a:pt x="440" y="150"/>
                  </a:lnTo>
                  <a:lnTo>
                    <a:pt x="334" y="194"/>
                  </a:lnTo>
                  <a:lnTo>
                    <a:pt x="256" y="224"/>
                  </a:lnTo>
                  <a:lnTo>
                    <a:pt x="222" y="236"/>
                  </a:lnTo>
                  <a:lnTo>
                    <a:pt x="198" y="242"/>
                  </a:lnTo>
                  <a:lnTo>
                    <a:pt x="198" y="242"/>
                  </a:lnTo>
                  <a:lnTo>
                    <a:pt x="184" y="242"/>
                  </a:lnTo>
                  <a:lnTo>
                    <a:pt x="170" y="242"/>
                  </a:lnTo>
                  <a:lnTo>
                    <a:pt x="152" y="238"/>
                  </a:lnTo>
                  <a:lnTo>
                    <a:pt x="136" y="234"/>
                  </a:lnTo>
                  <a:lnTo>
                    <a:pt x="102" y="220"/>
                  </a:lnTo>
                  <a:lnTo>
                    <a:pt x="70" y="204"/>
                  </a:lnTo>
                  <a:lnTo>
                    <a:pt x="40" y="188"/>
                  </a:lnTo>
                  <a:lnTo>
                    <a:pt x="18" y="172"/>
                  </a:lnTo>
                  <a:lnTo>
                    <a:pt x="4" y="158"/>
                  </a:lnTo>
                  <a:lnTo>
                    <a:pt x="2" y="154"/>
                  </a:lnTo>
                  <a:lnTo>
                    <a:pt x="2" y="150"/>
                  </a:lnTo>
                  <a:lnTo>
                    <a:pt x="2" y="150"/>
                  </a:lnTo>
                  <a:close/>
                </a:path>
              </a:pathLst>
            </a:custGeom>
            <a:solidFill>
              <a:srgbClr val="0856A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" name="Freeform 61"/>
            <p:cNvSpPr>
              <a:spLocks/>
            </p:cNvSpPr>
            <p:nvPr/>
          </p:nvSpPr>
          <p:spPr bwMode="auto">
            <a:xfrm>
              <a:off x="4289425" y="2622550"/>
              <a:ext cx="336550" cy="244475"/>
            </a:xfrm>
            <a:custGeom>
              <a:avLst/>
              <a:gdLst/>
              <a:ahLst/>
              <a:cxnLst>
                <a:cxn ang="0">
                  <a:pos x="212" y="126"/>
                </a:cxn>
                <a:cxn ang="0">
                  <a:pos x="212" y="126"/>
                </a:cxn>
                <a:cxn ang="0">
                  <a:pos x="198" y="136"/>
                </a:cxn>
                <a:cxn ang="0">
                  <a:pos x="180" y="144"/>
                </a:cxn>
                <a:cxn ang="0">
                  <a:pos x="160" y="150"/>
                </a:cxn>
                <a:cxn ang="0">
                  <a:pos x="138" y="152"/>
                </a:cxn>
                <a:cxn ang="0">
                  <a:pos x="114" y="154"/>
                </a:cxn>
                <a:cxn ang="0">
                  <a:pos x="92" y="152"/>
                </a:cxn>
                <a:cxn ang="0">
                  <a:pos x="68" y="150"/>
                </a:cxn>
                <a:cxn ang="0">
                  <a:pos x="48" y="144"/>
                </a:cxn>
                <a:cxn ang="0">
                  <a:pos x="30" y="136"/>
                </a:cxn>
                <a:cxn ang="0">
                  <a:pos x="16" y="128"/>
                </a:cxn>
                <a:cxn ang="0">
                  <a:pos x="6" y="116"/>
                </a:cxn>
                <a:cxn ang="0">
                  <a:pos x="2" y="110"/>
                </a:cxn>
                <a:cxn ang="0">
                  <a:pos x="0" y="104"/>
                </a:cxn>
                <a:cxn ang="0">
                  <a:pos x="0" y="96"/>
                </a:cxn>
                <a:cxn ang="0">
                  <a:pos x="0" y="90"/>
                </a:cxn>
                <a:cxn ang="0">
                  <a:pos x="2" y="82"/>
                </a:cxn>
                <a:cxn ang="0">
                  <a:pos x="6" y="72"/>
                </a:cxn>
                <a:cxn ang="0">
                  <a:pos x="14" y="64"/>
                </a:cxn>
                <a:cxn ang="0">
                  <a:pos x="22" y="54"/>
                </a:cxn>
                <a:cxn ang="0">
                  <a:pos x="44" y="36"/>
                </a:cxn>
                <a:cxn ang="0">
                  <a:pos x="44" y="36"/>
                </a:cxn>
                <a:cxn ang="0">
                  <a:pos x="66" y="22"/>
                </a:cxn>
                <a:cxn ang="0">
                  <a:pos x="86" y="14"/>
                </a:cxn>
                <a:cxn ang="0">
                  <a:pos x="106" y="6"/>
                </a:cxn>
                <a:cxn ang="0">
                  <a:pos x="124" y="0"/>
                </a:cxn>
                <a:cxn ang="0">
                  <a:pos x="212" y="126"/>
                </a:cxn>
              </a:cxnLst>
              <a:rect l="0" t="0" r="r" b="b"/>
              <a:pathLst>
                <a:path w="212" h="154">
                  <a:moveTo>
                    <a:pt x="212" y="126"/>
                  </a:moveTo>
                  <a:lnTo>
                    <a:pt x="212" y="126"/>
                  </a:lnTo>
                  <a:lnTo>
                    <a:pt x="198" y="136"/>
                  </a:lnTo>
                  <a:lnTo>
                    <a:pt x="180" y="144"/>
                  </a:lnTo>
                  <a:lnTo>
                    <a:pt x="160" y="150"/>
                  </a:lnTo>
                  <a:lnTo>
                    <a:pt x="138" y="152"/>
                  </a:lnTo>
                  <a:lnTo>
                    <a:pt x="114" y="154"/>
                  </a:lnTo>
                  <a:lnTo>
                    <a:pt x="92" y="152"/>
                  </a:lnTo>
                  <a:lnTo>
                    <a:pt x="68" y="150"/>
                  </a:lnTo>
                  <a:lnTo>
                    <a:pt x="48" y="144"/>
                  </a:lnTo>
                  <a:lnTo>
                    <a:pt x="30" y="136"/>
                  </a:lnTo>
                  <a:lnTo>
                    <a:pt x="16" y="128"/>
                  </a:lnTo>
                  <a:lnTo>
                    <a:pt x="6" y="116"/>
                  </a:lnTo>
                  <a:lnTo>
                    <a:pt x="2" y="110"/>
                  </a:lnTo>
                  <a:lnTo>
                    <a:pt x="0" y="104"/>
                  </a:lnTo>
                  <a:lnTo>
                    <a:pt x="0" y="96"/>
                  </a:lnTo>
                  <a:lnTo>
                    <a:pt x="0" y="90"/>
                  </a:lnTo>
                  <a:lnTo>
                    <a:pt x="2" y="82"/>
                  </a:lnTo>
                  <a:lnTo>
                    <a:pt x="6" y="72"/>
                  </a:lnTo>
                  <a:lnTo>
                    <a:pt x="14" y="64"/>
                  </a:lnTo>
                  <a:lnTo>
                    <a:pt x="22" y="54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66" y="22"/>
                  </a:lnTo>
                  <a:lnTo>
                    <a:pt x="86" y="14"/>
                  </a:lnTo>
                  <a:lnTo>
                    <a:pt x="106" y="6"/>
                  </a:lnTo>
                  <a:lnTo>
                    <a:pt x="124" y="0"/>
                  </a:lnTo>
                  <a:lnTo>
                    <a:pt x="212" y="126"/>
                  </a:lnTo>
                  <a:close/>
                </a:path>
              </a:pathLst>
            </a:custGeom>
            <a:solidFill>
              <a:srgbClr val="0856A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6" name="Freeform 62"/>
            <p:cNvSpPr>
              <a:spLocks/>
            </p:cNvSpPr>
            <p:nvPr/>
          </p:nvSpPr>
          <p:spPr bwMode="auto">
            <a:xfrm>
              <a:off x="4416425" y="2616200"/>
              <a:ext cx="247650" cy="231775"/>
            </a:xfrm>
            <a:custGeom>
              <a:avLst/>
              <a:gdLst/>
              <a:ahLst/>
              <a:cxnLst>
                <a:cxn ang="0">
                  <a:pos x="8" y="34"/>
                </a:cxn>
                <a:cxn ang="0">
                  <a:pos x="8" y="34"/>
                </a:cxn>
                <a:cxn ang="0">
                  <a:pos x="16" y="22"/>
                </a:cxn>
                <a:cxn ang="0">
                  <a:pos x="26" y="12"/>
                </a:cxn>
                <a:cxn ang="0">
                  <a:pos x="38" y="6"/>
                </a:cxn>
                <a:cxn ang="0">
                  <a:pos x="50" y="2"/>
                </a:cxn>
                <a:cxn ang="0">
                  <a:pos x="64" y="0"/>
                </a:cxn>
                <a:cxn ang="0">
                  <a:pos x="80" y="2"/>
                </a:cxn>
                <a:cxn ang="0">
                  <a:pos x="94" y="6"/>
                </a:cxn>
                <a:cxn ang="0">
                  <a:pos x="110" y="12"/>
                </a:cxn>
                <a:cxn ang="0">
                  <a:pos x="110" y="12"/>
                </a:cxn>
                <a:cxn ang="0">
                  <a:pos x="124" y="22"/>
                </a:cxn>
                <a:cxn ang="0">
                  <a:pos x="134" y="34"/>
                </a:cxn>
                <a:cxn ang="0">
                  <a:pos x="144" y="46"/>
                </a:cxn>
                <a:cxn ang="0">
                  <a:pos x="150" y="58"/>
                </a:cxn>
                <a:cxn ang="0">
                  <a:pos x="154" y="72"/>
                </a:cxn>
                <a:cxn ang="0">
                  <a:pos x="156" y="86"/>
                </a:cxn>
                <a:cxn ang="0">
                  <a:pos x="154" y="100"/>
                </a:cxn>
                <a:cxn ang="0">
                  <a:pos x="148" y="112"/>
                </a:cxn>
                <a:cxn ang="0">
                  <a:pos x="148" y="112"/>
                </a:cxn>
                <a:cxn ang="0">
                  <a:pos x="140" y="124"/>
                </a:cxn>
                <a:cxn ang="0">
                  <a:pos x="130" y="134"/>
                </a:cxn>
                <a:cxn ang="0">
                  <a:pos x="118" y="140"/>
                </a:cxn>
                <a:cxn ang="0">
                  <a:pos x="106" y="144"/>
                </a:cxn>
                <a:cxn ang="0">
                  <a:pos x="92" y="146"/>
                </a:cxn>
                <a:cxn ang="0">
                  <a:pos x="76" y="144"/>
                </a:cxn>
                <a:cxn ang="0">
                  <a:pos x="62" y="140"/>
                </a:cxn>
                <a:cxn ang="0">
                  <a:pos x="46" y="134"/>
                </a:cxn>
                <a:cxn ang="0">
                  <a:pos x="46" y="134"/>
                </a:cxn>
                <a:cxn ang="0">
                  <a:pos x="32" y="124"/>
                </a:cxn>
                <a:cxn ang="0">
                  <a:pos x="22" y="112"/>
                </a:cxn>
                <a:cxn ang="0">
                  <a:pos x="12" y="100"/>
                </a:cxn>
                <a:cxn ang="0">
                  <a:pos x="6" y="88"/>
                </a:cxn>
                <a:cxn ang="0">
                  <a:pos x="2" y="74"/>
                </a:cxn>
                <a:cxn ang="0">
                  <a:pos x="0" y="60"/>
                </a:cxn>
                <a:cxn ang="0">
                  <a:pos x="2" y="46"/>
                </a:cxn>
                <a:cxn ang="0">
                  <a:pos x="8" y="34"/>
                </a:cxn>
                <a:cxn ang="0">
                  <a:pos x="8" y="34"/>
                </a:cxn>
              </a:cxnLst>
              <a:rect l="0" t="0" r="r" b="b"/>
              <a:pathLst>
                <a:path w="156" h="146">
                  <a:moveTo>
                    <a:pt x="8" y="34"/>
                  </a:moveTo>
                  <a:lnTo>
                    <a:pt x="8" y="34"/>
                  </a:lnTo>
                  <a:lnTo>
                    <a:pt x="16" y="22"/>
                  </a:lnTo>
                  <a:lnTo>
                    <a:pt x="26" y="12"/>
                  </a:lnTo>
                  <a:lnTo>
                    <a:pt x="38" y="6"/>
                  </a:lnTo>
                  <a:lnTo>
                    <a:pt x="50" y="2"/>
                  </a:lnTo>
                  <a:lnTo>
                    <a:pt x="64" y="0"/>
                  </a:lnTo>
                  <a:lnTo>
                    <a:pt x="80" y="2"/>
                  </a:lnTo>
                  <a:lnTo>
                    <a:pt x="94" y="6"/>
                  </a:lnTo>
                  <a:lnTo>
                    <a:pt x="110" y="12"/>
                  </a:lnTo>
                  <a:lnTo>
                    <a:pt x="110" y="12"/>
                  </a:lnTo>
                  <a:lnTo>
                    <a:pt x="124" y="22"/>
                  </a:lnTo>
                  <a:lnTo>
                    <a:pt x="134" y="34"/>
                  </a:lnTo>
                  <a:lnTo>
                    <a:pt x="144" y="46"/>
                  </a:lnTo>
                  <a:lnTo>
                    <a:pt x="150" y="58"/>
                  </a:lnTo>
                  <a:lnTo>
                    <a:pt x="154" y="72"/>
                  </a:lnTo>
                  <a:lnTo>
                    <a:pt x="156" y="86"/>
                  </a:lnTo>
                  <a:lnTo>
                    <a:pt x="154" y="100"/>
                  </a:lnTo>
                  <a:lnTo>
                    <a:pt x="148" y="112"/>
                  </a:lnTo>
                  <a:lnTo>
                    <a:pt x="148" y="112"/>
                  </a:lnTo>
                  <a:lnTo>
                    <a:pt x="140" y="124"/>
                  </a:lnTo>
                  <a:lnTo>
                    <a:pt x="130" y="134"/>
                  </a:lnTo>
                  <a:lnTo>
                    <a:pt x="118" y="140"/>
                  </a:lnTo>
                  <a:lnTo>
                    <a:pt x="106" y="144"/>
                  </a:lnTo>
                  <a:lnTo>
                    <a:pt x="92" y="146"/>
                  </a:lnTo>
                  <a:lnTo>
                    <a:pt x="76" y="144"/>
                  </a:lnTo>
                  <a:lnTo>
                    <a:pt x="62" y="140"/>
                  </a:lnTo>
                  <a:lnTo>
                    <a:pt x="46" y="134"/>
                  </a:lnTo>
                  <a:lnTo>
                    <a:pt x="46" y="134"/>
                  </a:lnTo>
                  <a:lnTo>
                    <a:pt x="32" y="124"/>
                  </a:lnTo>
                  <a:lnTo>
                    <a:pt x="22" y="112"/>
                  </a:lnTo>
                  <a:lnTo>
                    <a:pt x="12" y="100"/>
                  </a:lnTo>
                  <a:lnTo>
                    <a:pt x="6" y="88"/>
                  </a:lnTo>
                  <a:lnTo>
                    <a:pt x="2" y="74"/>
                  </a:lnTo>
                  <a:lnTo>
                    <a:pt x="0" y="60"/>
                  </a:lnTo>
                  <a:lnTo>
                    <a:pt x="2" y="46"/>
                  </a:lnTo>
                  <a:lnTo>
                    <a:pt x="8" y="34"/>
                  </a:lnTo>
                  <a:lnTo>
                    <a:pt x="8" y="34"/>
                  </a:lnTo>
                  <a:close/>
                </a:path>
              </a:pathLst>
            </a:custGeom>
            <a:solidFill>
              <a:srgbClr val="0B72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7" name="Freeform 63"/>
            <p:cNvSpPr>
              <a:spLocks/>
            </p:cNvSpPr>
            <p:nvPr/>
          </p:nvSpPr>
          <p:spPr bwMode="auto">
            <a:xfrm>
              <a:off x="4441825" y="2638425"/>
              <a:ext cx="206375" cy="190500"/>
            </a:xfrm>
            <a:custGeom>
              <a:avLst/>
              <a:gdLst/>
              <a:ahLst/>
              <a:cxnLst>
                <a:cxn ang="0">
                  <a:pos x="6" y="28"/>
                </a:cxn>
                <a:cxn ang="0">
                  <a:pos x="6" y="28"/>
                </a:cxn>
                <a:cxn ang="0">
                  <a:pos x="12" y="18"/>
                </a:cxn>
                <a:cxn ang="0">
                  <a:pos x="20" y="10"/>
                </a:cxn>
                <a:cxn ang="0">
                  <a:pos x="30" y="4"/>
                </a:cxn>
                <a:cxn ang="0">
                  <a:pos x="42" y="2"/>
                </a:cxn>
                <a:cxn ang="0">
                  <a:pos x="54" y="0"/>
                </a:cxn>
                <a:cxn ang="0">
                  <a:pos x="66" y="2"/>
                </a:cxn>
                <a:cxn ang="0">
                  <a:pos x="78" y="4"/>
                </a:cxn>
                <a:cxn ang="0">
                  <a:pos x="92" y="10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12" y="28"/>
                </a:cxn>
                <a:cxn ang="0">
                  <a:pos x="120" y="38"/>
                </a:cxn>
                <a:cxn ang="0">
                  <a:pos x="126" y="48"/>
                </a:cxn>
                <a:cxn ang="0">
                  <a:pos x="128" y="60"/>
                </a:cxn>
                <a:cxn ang="0">
                  <a:pos x="130" y="72"/>
                </a:cxn>
                <a:cxn ang="0">
                  <a:pos x="128" y="84"/>
                </a:cxn>
                <a:cxn ang="0">
                  <a:pos x="124" y="94"/>
                </a:cxn>
                <a:cxn ang="0">
                  <a:pos x="124" y="94"/>
                </a:cxn>
                <a:cxn ang="0">
                  <a:pos x="118" y="104"/>
                </a:cxn>
                <a:cxn ang="0">
                  <a:pos x="108" y="110"/>
                </a:cxn>
                <a:cxn ang="0">
                  <a:pos x="98" y="116"/>
                </a:cxn>
                <a:cxn ang="0">
                  <a:pos x="88" y="120"/>
                </a:cxn>
                <a:cxn ang="0">
                  <a:pos x="76" y="120"/>
                </a:cxn>
                <a:cxn ang="0">
                  <a:pos x="64" y="120"/>
                </a:cxn>
                <a:cxn ang="0">
                  <a:pos x="50" y="116"/>
                </a:cxn>
                <a:cxn ang="0">
                  <a:pos x="38" y="110"/>
                </a:cxn>
                <a:cxn ang="0">
                  <a:pos x="38" y="110"/>
                </a:cxn>
                <a:cxn ang="0">
                  <a:pos x="28" y="104"/>
                </a:cxn>
                <a:cxn ang="0">
                  <a:pos x="18" y="94"/>
                </a:cxn>
                <a:cxn ang="0">
                  <a:pos x="10" y="84"/>
                </a:cxn>
                <a:cxn ang="0">
                  <a:pos x="4" y="72"/>
                </a:cxn>
                <a:cxn ang="0">
                  <a:pos x="2" y="62"/>
                </a:cxn>
                <a:cxn ang="0">
                  <a:pos x="0" y="50"/>
                </a:cxn>
                <a:cxn ang="0">
                  <a:pos x="2" y="38"/>
                </a:cxn>
                <a:cxn ang="0">
                  <a:pos x="6" y="28"/>
                </a:cxn>
                <a:cxn ang="0">
                  <a:pos x="6" y="28"/>
                </a:cxn>
              </a:cxnLst>
              <a:rect l="0" t="0" r="r" b="b"/>
              <a:pathLst>
                <a:path w="130" h="120">
                  <a:moveTo>
                    <a:pt x="6" y="28"/>
                  </a:moveTo>
                  <a:lnTo>
                    <a:pt x="6" y="28"/>
                  </a:lnTo>
                  <a:lnTo>
                    <a:pt x="12" y="18"/>
                  </a:lnTo>
                  <a:lnTo>
                    <a:pt x="20" y="10"/>
                  </a:lnTo>
                  <a:lnTo>
                    <a:pt x="30" y="4"/>
                  </a:lnTo>
                  <a:lnTo>
                    <a:pt x="42" y="2"/>
                  </a:lnTo>
                  <a:lnTo>
                    <a:pt x="54" y="0"/>
                  </a:lnTo>
                  <a:lnTo>
                    <a:pt x="66" y="2"/>
                  </a:lnTo>
                  <a:lnTo>
                    <a:pt x="78" y="4"/>
                  </a:lnTo>
                  <a:lnTo>
                    <a:pt x="92" y="10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12" y="28"/>
                  </a:lnTo>
                  <a:lnTo>
                    <a:pt x="120" y="38"/>
                  </a:lnTo>
                  <a:lnTo>
                    <a:pt x="126" y="48"/>
                  </a:lnTo>
                  <a:lnTo>
                    <a:pt x="128" y="60"/>
                  </a:lnTo>
                  <a:lnTo>
                    <a:pt x="130" y="72"/>
                  </a:lnTo>
                  <a:lnTo>
                    <a:pt x="128" y="84"/>
                  </a:lnTo>
                  <a:lnTo>
                    <a:pt x="124" y="94"/>
                  </a:lnTo>
                  <a:lnTo>
                    <a:pt x="124" y="94"/>
                  </a:lnTo>
                  <a:lnTo>
                    <a:pt x="118" y="104"/>
                  </a:lnTo>
                  <a:lnTo>
                    <a:pt x="108" y="110"/>
                  </a:lnTo>
                  <a:lnTo>
                    <a:pt x="98" y="116"/>
                  </a:lnTo>
                  <a:lnTo>
                    <a:pt x="88" y="120"/>
                  </a:lnTo>
                  <a:lnTo>
                    <a:pt x="76" y="120"/>
                  </a:lnTo>
                  <a:lnTo>
                    <a:pt x="64" y="120"/>
                  </a:lnTo>
                  <a:lnTo>
                    <a:pt x="50" y="116"/>
                  </a:lnTo>
                  <a:lnTo>
                    <a:pt x="38" y="110"/>
                  </a:lnTo>
                  <a:lnTo>
                    <a:pt x="38" y="110"/>
                  </a:lnTo>
                  <a:lnTo>
                    <a:pt x="28" y="104"/>
                  </a:lnTo>
                  <a:lnTo>
                    <a:pt x="18" y="94"/>
                  </a:lnTo>
                  <a:lnTo>
                    <a:pt x="10" y="84"/>
                  </a:lnTo>
                  <a:lnTo>
                    <a:pt x="4" y="72"/>
                  </a:lnTo>
                  <a:lnTo>
                    <a:pt x="2" y="62"/>
                  </a:lnTo>
                  <a:lnTo>
                    <a:pt x="0" y="50"/>
                  </a:lnTo>
                  <a:lnTo>
                    <a:pt x="2" y="38"/>
                  </a:lnTo>
                  <a:lnTo>
                    <a:pt x="6" y="28"/>
                  </a:lnTo>
                  <a:lnTo>
                    <a:pt x="6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" name="Freeform 64"/>
            <p:cNvSpPr>
              <a:spLocks/>
            </p:cNvSpPr>
            <p:nvPr/>
          </p:nvSpPr>
          <p:spPr bwMode="auto">
            <a:xfrm>
              <a:off x="3908425" y="2530475"/>
              <a:ext cx="568325" cy="288925"/>
            </a:xfrm>
            <a:custGeom>
              <a:avLst/>
              <a:gdLst/>
              <a:ahLst/>
              <a:cxnLst>
                <a:cxn ang="0">
                  <a:pos x="4" y="182"/>
                </a:cxn>
                <a:cxn ang="0">
                  <a:pos x="4" y="182"/>
                </a:cxn>
                <a:cxn ang="0">
                  <a:pos x="8" y="172"/>
                </a:cxn>
                <a:cxn ang="0">
                  <a:pos x="16" y="162"/>
                </a:cxn>
                <a:cxn ang="0">
                  <a:pos x="28" y="150"/>
                </a:cxn>
                <a:cxn ang="0">
                  <a:pos x="44" y="140"/>
                </a:cxn>
                <a:cxn ang="0">
                  <a:pos x="84" y="116"/>
                </a:cxn>
                <a:cxn ang="0">
                  <a:pos x="130" y="92"/>
                </a:cxn>
                <a:cxn ang="0">
                  <a:pos x="180" y="70"/>
                </a:cxn>
                <a:cxn ang="0">
                  <a:pos x="228" y="50"/>
                </a:cxn>
                <a:cxn ang="0">
                  <a:pos x="308" y="18"/>
                </a:cxn>
                <a:cxn ang="0">
                  <a:pos x="308" y="18"/>
                </a:cxn>
                <a:cxn ang="0">
                  <a:pos x="316" y="14"/>
                </a:cxn>
                <a:cxn ang="0">
                  <a:pos x="324" y="14"/>
                </a:cxn>
                <a:cxn ang="0">
                  <a:pos x="338" y="14"/>
                </a:cxn>
                <a:cxn ang="0">
                  <a:pos x="350" y="18"/>
                </a:cxn>
                <a:cxn ang="0">
                  <a:pos x="358" y="18"/>
                </a:cxn>
                <a:cxn ang="0">
                  <a:pos x="358" y="18"/>
                </a:cxn>
                <a:cxn ang="0">
                  <a:pos x="320" y="0"/>
                </a:cxn>
                <a:cxn ang="0">
                  <a:pos x="320" y="0"/>
                </a:cxn>
                <a:cxn ang="0">
                  <a:pos x="314" y="0"/>
                </a:cxn>
                <a:cxn ang="0">
                  <a:pos x="304" y="2"/>
                </a:cxn>
                <a:cxn ang="0">
                  <a:pos x="272" y="14"/>
                </a:cxn>
                <a:cxn ang="0">
                  <a:pos x="232" y="32"/>
                </a:cxn>
                <a:cxn ang="0">
                  <a:pos x="186" y="52"/>
                </a:cxn>
                <a:cxn ang="0">
                  <a:pos x="48" y="120"/>
                </a:cxn>
                <a:cxn ang="0">
                  <a:pos x="48" y="120"/>
                </a:cxn>
                <a:cxn ang="0">
                  <a:pos x="34" y="128"/>
                </a:cxn>
                <a:cxn ang="0">
                  <a:pos x="20" y="138"/>
                </a:cxn>
                <a:cxn ang="0">
                  <a:pos x="10" y="148"/>
                </a:cxn>
                <a:cxn ang="0">
                  <a:pos x="4" y="156"/>
                </a:cxn>
                <a:cxn ang="0">
                  <a:pos x="4" y="156"/>
                </a:cxn>
                <a:cxn ang="0">
                  <a:pos x="2" y="164"/>
                </a:cxn>
                <a:cxn ang="0">
                  <a:pos x="0" y="170"/>
                </a:cxn>
                <a:cxn ang="0">
                  <a:pos x="0" y="176"/>
                </a:cxn>
                <a:cxn ang="0">
                  <a:pos x="4" y="182"/>
                </a:cxn>
                <a:cxn ang="0">
                  <a:pos x="4" y="182"/>
                </a:cxn>
              </a:cxnLst>
              <a:rect l="0" t="0" r="r" b="b"/>
              <a:pathLst>
                <a:path w="358" h="182">
                  <a:moveTo>
                    <a:pt x="4" y="182"/>
                  </a:moveTo>
                  <a:lnTo>
                    <a:pt x="4" y="182"/>
                  </a:lnTo>
                  <a:lnTo>
                    <a:pt x="8" y="172"/>
                  </a:lnTo>
                  <a:lnTo>
                    <a:pt x="16" y="162"/>
                  </a:lnTo>
                  <a:lnTo>
                    <a:pt x="28" y="150"/>
                  </a:lnTo>
                  <a:lnTo>
                    <a:pt x="44" y="140"/>
                  </a:lnTo>
                  <a:lnTo>
                    <a:pt x="84" y="116"/>
                  </a:lnTo>
                  <a:lnTo>
                    <a:pt x="130" y="92"/>
                  </a:lnTo>
                  <a:lnTo>
                    <a:pt x="180" y="70"/>
                  </a:lnTo>
                  <a:lnTo>
                    <a:pt x="228" y="50"/>
                  </a:lnTo>
                  <a:lnTo>
                    <a:pt x="308" y="18"/>
                  </a:lnTo>
                  <a:lnTo>
                    <a:pt x="308" y="18"/>
                  </a:lnTo>
                  <a:lnTo>
                    <a:pt x="316" y="14"/>
                  </a:lnTo>
                  <a:lnTo>
                    <a:pt x="324" y="14"/>
                  </a:lnTo>
                  <a:lnTo>
                    <a:pt x="338" y="14"/>
                  </a:lnTo>
                  <a:lnTo>
                    <a:pt x="350" y="18"/>
                  </a:lnTo>
                  <a:lnTo>
                    <a:pt x="358" y="18"/>
                  </a:lnTo>
                  <a:lnTo>
                    <a:pt x="358" y="18"/>
                  </a:lnTo>
                  <a:lnTo>
                    <a:pt x="320" y="0"/>
                  </a:lnTo>
                  <a:lnTo>
                    <a:pt x="320" y="0"/>
                  </a:lnTo>
                  <a:lnTo>
                    <a:pt x="314" y="0"/>
                  </a:lnTo>
                  <a:lnTo>
                    <a:pt x="304" y="2"/>
                  </a:lnTo>
                  <a:lnTo>
                    <a:pt x="272" y="14"/>
                  </a:lnTo>
                  <a:lnTo>
                    <a:pt x="232" y="32"/>
                  </a:lnTo>
                  <a:lnTo>
                    <a:pt x="186" y="52"/>
                  </a:lnTo>
                  <a:lnTo>
                    <a:pt x="48" y="120"/>
                  </a:lnTo>
                  <a:lnTo>
                    <a:pt x="48" y="120"/>
                  </a:lnTo>
                  <a:lnTo>
                    <a:pt x="34" y="128"/>
                  </a:lnTo>
                  <a:lnTo>
                    <a:pt x="20" y="138"/>
                  </a:lnTo>
                  <a:lnTo>
                    <a:pt x="10" y="148"/>
                  </a:lnTo>
                  <a:lnTo>
                    <a:pt x="4" y="156"/>
                  </a:lnTo>
                  <a:lnTo>
                    <a:pt x="4" y="156"/>
                  </a:lnTo>
                  <a:lnTo>
                    <a:pt x="2" y="164"/>
                  </a:lnTo>
                  <a:lnTo>
                    <a:pt x="0" y="170"/>
                  </a:lnTo>
                  <a:lnTo>
                    <a:pt x="0" y="176"/>
                  </a:lnTo>
                  <a:lnTo>
                    <a:pt x="4" y="182"/>
                  </a:lnTo>
                  <a:lnTo>
                    <a:pt x="4" y="182"/>
                  </a:lnTo>
                  <a:close/>
                </a:path>
              </a:pathLst>
            </a:custGeom>
            <a:solidFill>
              <a:srgbClr val="0856A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" name="Freeform 65"/>
            <p:cNvSpPr>
              <a:spLocks/>
            </p:cNvSpPr>
            <p:nvPr/>
          </p:nvSpPr>
          <p:spPr bwMode="auto">
            <a:xfrm>
              <a:off x="3848100" y="2190750"/>
              <a:ext cx="396875" cy="422275"/>
            </a:xfrm>
            <a:custGeom>
              <a:avLst/>
              <a:gdLst/>
              <a:ahLst/>
              <a:cxnLst>
                <a:cxn ang="0">
                  <a:pos x="16" y="20"/>
                </a:cxn>
                <a:cxn ang="0">
                  <a:pos x="16" y="20"/>
                </a:cxn>
                <a:cxn ang="0">
                  <a:pos x="12" y="26"/>
                </a:cxn>
                <a:cxn ang="0">
                  <a:pos x="10" y="36"/>
                </a:cxn>
                <a:cxn ang="0">
                  <a:pos x="10" y="42"/>
                </a:cxn>
                <a:cxn ang="0">
                  <a:pos x="12" y="46"/>
                </a:cxn>
                <a:cxn ang="0">
                  <a:pos x="14" y="46"/>
                </a:cxn>
                <a:cxn ang="0">
                  <a:pos x="14" y="46"/>
                </a:cxn>
                <a:cxn ang="0">
                  <a:pos x="14" y="48"/>
                </a:cxn>
                <a:cxn ang="0">
                  <a:pos x="14" y="52"/>
                </a:cxn>
                <a:cxn ang="0">
                  <a:pos x="20" y="60"/>
                </a:cxn>
                <a:cxn ang="0">
                  <a:pos x="28" y="72"/>
                </a:cxn>
                <a:cxn ang="0">
                  <a:pos x="42" y="88"/>
                </a:cxn>
                <a:cxn ang="0">
                  <a:pos x="78" y="122"/>
                </a:cxn>
                <a:cxn ang="0">
                  <a:pos x="122" y="162"/>
                </a:cxn>
                <a:cxn ang="0">
                  <a:pos x="166" y="200"/>
                </a:cxn>
                <a:cxn ang="0">
                  <a:pos x="206" y="232"/>
                </a:cxn>
                <a:cxn ang="0">
                  <a:pos x="236" y="254"/>
                </a:cxn>
                <a:cxn ang="0">
                  <a:pos x="244" y="260"/>
                </a:cxn>
                <a:cxn ang="0">
                  <a:pos x="250" y="262"/>
                </a:cxn>
                <a:cxn ang="0">
                  <a:pos x="234" y="266"/>
                </a:cxn>
                <a:cxn ang="0">
                  <a:pos x="234" y="266"/>
                </a:cxn>
                <a:cxn ang="0">
                  <a:pos x="228" y="264"/>
                </a:cxn>
                <a:cxn ang="0">
                  <a:pos x="220" y="258"/>
                </a:cxn>
                <a:cxn ang="0">
                  <a:pos x="190" y="236"/>
                </a:cxn>
                <a:cxn ang="0">
                  <a:pos x="150" y="204"/>
                </a:cxn>
                <a:cxn ang="0">
                  <a:pos x="106" y="164"/>
                </a:cxn>
                <a:cxn ang="0">
                  <a:pos x="62" y="124"/>
                </a:cxn>
                <a:cxn ang="0">
                  <a:pos x="28" y="88"/>
                </a:cxn>
                <a:cxn ang="0">
                  <a:pos x="14" y="72"/>
                </a:cxn>
                <a:cxn ang="0">
                  <a:pos x="6" y="60"/>
                </a:cxn>
                <a:cxn ang="0">
                  <a:pos x="2" y="50"/>
                </a:cxn>
                <a:cxn ang="0">
                  <a:pos x="0" y="46"/>
                </a:cxn>
                <a:cxn ang="0">
                  <a:pos x="2" y="44"/>
                </a:cxn>
                <a:cxn ang="0">
                  <a:pos x="2" y="44"/>
                </a:cxn>
                <a:cxn ang="0">
                  <a:pos x="8" y="22"/>
                </a:cxn>
                <a:cxn ang="0">
                  <a:pos x="12" y="0"/>
                </a:cxn>
                <a:cxn ang="0">
                  <a:pos x="16" y="20"/>
                </a:cxn>
              </a:cxnLst>
              <a:rect l="0" t="0" r="r" b="b"/>
              <a:pathLst>
                <a:path w="250" h="266">
                  <a:moveTo>
                    <a:pt x="16" y="20"/>
                  </a:moveTo>
                  <a:lnTo>
                    <a:pt x="16" y="20"/>
                  </a:lnTo>
                  <a:lnTo>
                    <a:pt x="12" y="26"/>
                  </a:lnTo>
                  <a:lnTo>
                    <a:pt x="10" y="36"/>
                  </a:lnTo>
                  <a:lnTo>
                    <a:pt x="10" y="42"/>
                  </a:lnTo>
                  <a:lnTo>
                    <a:pt x="12" y="46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4" y="48"/>
                  </a:lnTo>
                  <a:lnTo>
                    <a:pt x="14" y="52"/>
                  </a:lnTo>
                  <a:lnTo>
                    <a:pt x="20" y="60"/>
                  </a:lnTo>
                  <a:lnTo>
                    <a:pt x="28" y="72"/>
                  </a:lnTo>
                  <a:lnTo>
                    <a:pt x="42" y="88"/>
                  </a:lnTo>
                  <a:lnTo>
                    <a:pt x="78" y="122"/>
                  </a:lnTo>
                  <a:lnTo>
                    <a:pt x="122" y="162"/>
                  </a:lnTo>
                  <a:lnTo>
                    <a:pt x="166" y="200"/>
                  </a:lnTo>
                  <a:lnTo>
                    <a:pt x="206" y="232"/>
                  </a:lnTo>
                  <a:lnTo>
                    <a:pt x="236" y="254"/>
                  </a:lnTo>
                  <a:lnTo>
                    <a:pt x="244" y="260"/>
                  </a:lnTo>
                  <a:lnTo>
                    <a:pt x="250" y="262"/>
                  </a:lnTo>
                  <a:lnTo>
                    <a:pt x="234" y="266"/>
                  </a:lnTo>
                  <a:lnTo>
                    <a:pt x="234" y="266"/>
                  </a:lnTo>
                  <a:lnTo>
                    <a:pt x="228" y="264"/>
                  </a:lnTo>
                  <a:lnTo>
                    <a:pt x="220" y="258"/>
                  </a:lnTo>
                  <a:lnTo>
                    <a:pt x="190" y="236"/>
                  </a:lnTo>
                  <a:lnTo>
                    <a:pt x="150" y="204"/>
                  </a:lnTo>
                  <a:lnTo>
                    <a:pt x="106" y="164"/>
                  </a:lnTo>
                  <a:lnTo>
                    <a:pt x="62" y="124"/>
                  </a:lnTo>
                  <a:lnTo>
                    <a:pt x="28" y="88"/>
                  </a:lnTo>
                  <a:lnTo>
                    <a:pt x="14" y="72"/>
                  </a:lnTo>
                  <a:lnTo>
                    <a:pt x="6" y="60"/>
                  </a:lnTo>
                  <a:lnTo>
                    <a:pt x="2" y="50"/>
                  </a:lnTo>
                  <a:lnTo>
                    <a:pt x="0" y="46"/>
                  </a:lnTo>
                  <a:lnTo>
                    <a:pt x="2" y="44"/>
                  </a:lnTo>
                  <a:lnTo>
                    <a:pt x="2" y="44"/>
                  </a:lnTo>
                  <a:lnTo>
                    <a:pt x="8" y="22"/>
                  </a:lnTo>
                  <a:lnTo>
                    <a:pt x="12" y="0"/>
                  </a:lnTo>
                  <a:lnTo>
                    <a:pt x="16" y="20"/>
                  </a:lnTo>
                  <a:close/>
                </a:path>
              </a:pathLst>
            </a:custGeom>
            <a:solidFill>
              <a:srgbClr val="0856A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0" name="Freeform 66"/>
            <p:cNvSpPr>
              <a:spLocks/>
            </p:cNvSpPr>
            <p:nvPr/>
          </p:nvSpPr>
          <p:spPr bwMode="auto">
            <a:xfrm>
              <a:off x="3613150" y="2654300"/>
              <a:ext cx="403225" cy="79375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10" y="2"/>
                </a:cxn>
                <a:cxn ang="0">
                  <a:pos x="8" y="12"/>
                </a:cxn>
                <a:cxn ang="0">
                  <a:pos x="10" y="20"/>
                </a:cxn>
                <a:cxn ang="0">
                  <a:pos x="12" y="22"/>
                </a:cxn>
                <a:cxn ang="0">
                  <a:pos x="14" y="24"/>
                </a:cxn>
                <a:cxn ang="0">
                  <a:pos x="14" y="24"/>
                </a:cxn>
                <a:cxn ang="0">
                  <a:pos x="30" y="28"/>
                </a:cxn>
                <a:cxn ang="0">
                  <a:pos x="56" y="34"/>
                </a:cxn>
                <a:cxn ang="0">
                  <a:pos x="86" y="38"/>
                </a:cxn>
                <a:cxn ang="0">
                  <a:pos x="114" y="40"/>
                </a:cxn>
                <a:cxn ang="0">
                  <a:pos x="114" y="40"/>
                </a:cxn>
                <a:cxn ang="0">
                  <a:pos x="198" y="40"/>
                </a:cxn>
                <a:cxn ang="0">
                  <a:pos x="254" y="38"/>
                </a:cxn>
                <a:cxn ang="0">
                  <a:pos x="238" y="48"/>
                </a:cxn>
                <a:cxn ang="0">
                  <a:pos x="238" y="48"/>
                </a:cxn>
                <a:cxn ang="0">
                  <a:pos x="172" y="50"/>
                </a:cxn>
                <a:cxn ang="0">
                  <a:pos x="100" y="50"/>
                </a:cxn>
                <a:cxn ang="0">
                  <a:pos x="100" y="50"/>
                </a:cxn>
                <a:cxn ang="0">
                  <a:pos x="50" y="44"/>
                </a:cxn>
                <a:cxn ang="0">
                  <a:pos x="20" y="40"/>
                </a:cxn>
                <a:cxn ang="0">
                  <a:pos x="10" y="36"/>
                </a:cxn>
                <a:cxn ang="0">
                  <a:pos x="4" y="32"/>
                </a:cxn>
                <a:cxn ang="0">
                  <a:pos x="4" y="32"/>
                </a:cxn>
                <a:cxn ang="0">
                  <a:pos x="2" y="26"/>
                </a:cxn>
                <a:cxn ang="0">
                  <a:pos x="0" y="22"/>
                </a:cxn>
                <a:cxn ang="0">
                  <a:pos x="0" y="12"/>
                </a:cxn>
                <a:cxn ang="0">
                  <a:pos x="2" y="0"/>
                </a:cxn>
                <a:cxn ang="0">
                  <a:pos x="10" y="2"/>
                </a:cxn>
              </a:cxnLst>
              <a:rect l="0" t="0" r="r" b="b"/>
              <a:pathLst>
                <a:path w="254" h="50">
                  <a:moveTo>
                    <a:pt x="10" y="2"/>
                  </a:moveTo>
                  <a:lnTo>
                    <a:pt x="10" y="2"/>
                  </a:lnTo>
                  <a:lnTo>
                    <a:pt x="8" y="12"/>
                  </a:lnTo>
                  <a:lnTo>
                    <a:pt x="10" y="20"/>
                  </a:lnTo>
                  <a:lnTo>
                    <a:pt x="12" y="22"/>
                  </a:lnTo>
                  <a:lnTo>
                    <a:pt x="14" y="24"/>
                  </a:lnTo>
                  <a:lnTo>
                    <a:pt x="14" y="24"/>
                  </a:lnTo>
                  <a:lnTo>
                    <a:pt x="30" y="28"/>
                  </a:lnTo>
                  <a:lnTo>
                    <a:pt x="56" y="34"/>
                  </a:lnTo>
                  <a:lnTo>
                    <a:pt x="86" y="38"/>
                  </a:lnTo>
                  <a:lnTo>
                    <a:pt x="114" y="40"/>
                  </a:lnTo>
                  <a:lnTo>
                    <a:pt x="114" y="40"/>
                  </a:lnTo>
                  <a:lnTo>
                    <a:pt x="198" y="40"/>
                  </a:lnTo>
                  <a:lnTo>
                    <a:pt x="254" y="38"/>
                  </a:lnTo>
                  <a:lnTo>
                    <a:pt x="238" y="48"/>
                  </a:lnTo>
                  <a:lnTo>
                    <a:pt x="238" y="48"/>
                  </a:lnTo>
                  <a:lnTo>
                    <a:pt x="172" y="50"/>
                  </a:lnTo>
                  <a:lnTo>
                    <a:pt x="100" y="50"/>
                  </a:lnTo>
                  <a:lnTo>
                    <a:pt x="100" y="50"/>
                  </a:lnTo>
                  <a:lnTo>
                    <a:pt x="50" y="44"/>
                  </a:lnTo>
                  <a:lnTo>
                    <a:pt x="20" y="40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2" y="26"/>
                  </a:lnTo>
                  <a:lnTo>
                    <a:pt x="0" y="22"/>
                  </a:lnTo>
                  <a:lnTo>
                    <a:pt x="0" y="12"/>
                  </a:lnTo>
                  <a:lnTo>
                    <a:pt x="2" y="0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0856A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" name="Freeform 67"/>
            <p:cNvSpPr>
              <a:spLocks/>
            </p:cNvSpPr>
            <p:nvPr/>
          </p:nvSpPr>
          <p:spPr bwMode="auto">
            <a:xfrm>
              <a:off x="4508500" y="2647950"/>
              <a:ext cx="117475" cy="6667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14" y="0"/>
                </a:cxn>
                <a:cxn ang="0">
                  <a:pos x="26" y="0"/>
                </a:cxn>
                <a:cxn ang="0">
                  <a:pos x="38" y="4"/>
                </a:cxn>
                <a:cxn ang="0">
                  <a:pos x="48" y="8"/>
                </a:cxn>
                <a:cxn ang="0">
                  <a:pos x="56" y="14"/>
                </a:cxn>
                <a:cxn ang="0">
                  <a:pos x="64" y="22"/>
                </a:cxn>
                <a:cxn ang="0">
                  <a:pos x="70" y="32"/>
                </a:cxn>
                <a:cxn ang="0">
                  <a:pos x="74" y="42"/>
                </a:cxn>
                <a:cxn ang="0">
                  <a:pos x="74" y="42"/>
                </a:cxn>
                <a:cxn ang="0">
                  <a:pos x="68" y="32"/>
                </a:cxn>
                <a:cxn ang="0">
                  <a:pos x="62" y="26"/>
                </a:cxn>
                <a:cxn ang="0">
                  <a:pos x="54" y="20"/>
                </a:cxn>
                <a:cxn ang="0">
                  <a:pos x="44" y="14"/>
                </a:cxn>
                <a:cxn ang="0">
                  <a:pos x="32" y="8"/>
                </a:cxn>
                <a:cxn ang="0">
                  <a:pos x="18" y="6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74" h="42">
                  <a:moveTo>
                    <a:pt x="0" y="4"/>
                  </a:moveTo>
                  <a:lnTo>
                    <a:pt x="0" y="4"/>
                  </a:lnTo>
                  <a:lnTo>
                    <a:pt x="14" y="0"/>
                  </a:lnTo>
                  <a:lnTo>
                    <a:pt x="26" y="0"/>
                  </a:lnTo>
                  <a:lnTo>
                    <a:pt x="38" y="4"/>
                  </a:lnTo>
                  <a:lnTo>
                    <a:pt x="48" y="8"/>
                  </a:lnTo>
                  <a:lnTo>
                    <a:pt x="56" y="14"/>
                  </a:lnTo>
                  <a:lnTo>
                    <a:pt x="64" y="22"/>
                  </a:lnTo>
                  <a:lnTo>
                    <a:pt x="70" y="32"/>
                  </a:lnTo>
                  <a:lnTo>
                    <a:pt x="74" y="42"/>
                  </a:lnTo>
                  <a:lnTo>
                    <a:pt x="74" y="42"/>
                  </a:lnTo>
                  <a:lnTo>
                    <a:pt x="68" y="32"/>
                  </a:lnTo>
                  <a:lnTo>
                    <a:pt x="62" y="26"/>
                  </a:lnTo>
                  <a:lnTo>
                    <a:pt x="54" y="20"/>
                  </a:lnTo>
                  <a:lnTo>
                    <a:pt x="44" y="14"/>
                  </a:lnTo>
                  <a:lnTo>
                    <a:pt x="32" y="8"/>
                  </a:lnTo>
                  <a:lnTo>
                    <a:pt x="18" y="6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856A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78" name="Группа 277"/>
          <p:cNvGrpSpPr>
            <a:grpSpLocks noChangeAspect="1"/>
          </p:cNvGrpSpPr>
          <p:nvPr/>
        </p:nvGrpSpPr>
        <p:grpSpPr>
          <a:xfrm>
            <a:off x="7131505" y="339163"/>
            <a:ext cx="636299" cy="720000"/>
            <a:chOff x="3430588" y="520700"/>
            <a:chExt cx="4730750" cy="5353050"/>
          </a:xfrm>
          <a:solidFill>
            <a:schemeClr val="bg1">
              <a:lumMod val="95000"/>
            </a:schemeClr>
          </a:solidFill>
        </p:grpSpPr>
        <p:sp>
          <p:nvSpPr>
            <p:cNvPr id="279" name="Freeform 191"/>
            <p:cNvSpPr>
              <a:spLocks noEditPoints="1"/>
            </p:cNvSpPr>
            <p:nvPr/>
          </p:nvSpPr>
          <p:spPr bwMode="auto">
            <a:xfrm>
              <a:off x="3430588" y="3071813"/>
              <a:ext cx="4730750" cy="765175"/>
            </a:xfrm>
            <a:custGeom>
              <a:avLst/>
              <a:gdLst/>
              <a:ahLst/>
              <a:cxnLst>
                <a:cxn ang="0">
                  <a:pos x="2967" y="114"/>
                </a:cxn>
                <a:cxn ang="0">
                  <a:pos x="2918" y="41"/>
                </a:cxn>
                <a:cxn ang="0">
                  <a:pos x="2817" y="0"/>
                </a:cxn>
                <a:cxn ang="0">
                  <a:pos x="2722" y="13"/>
                </a:cxn>
                <a:cxn ang="0">
                  <a:pos x="2650" y="68"/>
                </a:cxn>
                <a:cxn ang="0">
                  <a:pos x="2615" y="193"/>
                </a:cxn>
                <a:cxn ang="0">
                  <a:pos x="2735" y="312"/>
                </a:cxn>
                <a:cxn ang="0">
                  <a:pos x="2733" y="191"/>
                </a:cxn>
                <a:cxn ang="0">
                  <a:pos x="2750" y="126"/>
                </a:cxn>
                <a:cxn ang="0">
                  <a:pos x="2812" y="106"/>
                </a:cxn>
                <a:cxn ang="0">
                  <a:pos x="2852" y="140"/>
                </a:cxn>
                <a:cxn ang="0">
                  <a:pos x="2861" y="255"/>
                </a:cxn>
                <a:cxn ang="0">
                  <a:pos x="2980" y="263"/>
                </a:cxn>
                <a:cxn ang="0">
                  <a:pos x="2436" y="184"/>
                </a:cxn>
                <a:cxn ang="0">
                  <a:pos x="2375" y="206"/>
                </a:cxn>
                <a:cxn ang="0">
                  <a:pos x="2334" y="183"/>
                </a:cxn>
                <a:cxn ang="0">
                  <a:pos x="2392" y="109"/>
                </a:cxn>
                <a:cxn ang="0">
                  <a:pos x="2439" y="139"/>
                </a:cxn>
                <a:cxn ang="0">
                  <a:pos x="2560" y="140"/>
                </a:cxn>
                <a:cxn ang="0">
                  <a:pos x="2526" y="59"/>
                </a:cxn>
                <a:cxn ang="0">
                  <a:pos x="2449" y="10"/>
                </a:cxn>
                <a:cxn ang="0">
                  <a:pos x="2248" y="5"/>
                </a:cxn>
                <a:cxn ang="0">
                  <a:pos x="2208" y="44"/>
                </a:cxn>
                <a:cxn ang="0">
                  <a:pos x="2398" y="312"/>
                </a:cxn>
                <a:cxn ang="0">
                  <a:pos x="2491" y="286"/>
                </a:cxn>
                <a:cxn ang="0">
                  <a:pos x="2548" y="219"/>
                </a:cxn>
                <a:cxn ang="0">
                  <a:pos x="1886" y="312"/>
                </a:cxn>
                <a:cxn ang="0">
                  <a:pos x="2151" y="3"/>
                </a:cxn>
                <a:cxn ang="0">
                  <a:pos x="1808" y="5"/>
                </a:cxn>
                <a:cxn ang="0">
                  <a:pos x="1769" y="44"/>
                </a:cxn>
                <a:cxn ang="0">
                  <a:pos x="1360" y="3"/>
                </a:cxn>
                <a:cxn ang="0">
                  <a:pos x="1319" y="26"/>
                </a:cxn>
                <a:cxn ang="0">
                  <a:pos x="1429" y="158"/>
                </a:cxn>
                <a:cxn ang="0">
                  <a:pos x="1450" y="117"/>
                </a:cxn>
                <a:cxn ang="0">
                  <a:pos x="1672" y="312"/>
                </a:cxn>
                <a:cxn ang="0">
                  <a:pos x="889" y="3"/>
                </a:cxn>
                <a:cxn ang="0">
                  <a:pos x="848" y="26"/>
                </a:cxn>
                <a:cxn ang="0">
                  <a:pos x="1095" y="222"/>
                </a:cxn>
                <a:cxn ang="0">
                  <a:pos x="755" y="153"/>
                </a:cxn>
                <a:cxn ang="0">
                  <a:pos x="709" y="52"/>
                </a:cxn>
                <a:cxn ang="0">
                  <a:pos x="633" y="6"/>
                </a:cxn>
                <a:cxn ang="0">
                  <a:pos x="536" y="3"/>
                </a:cxn>
                <a:cxn ang="0">
                  <a:pos x="441" y="52"/>
                </a:cxn>
                <a:cxn ang="0">
                  <a:pos x="399" y="140"/>
                </a:cxn>
                <a:cxn ang="0">
                  <a:pos x="394" y="286"/>
                </a:cxn>
                <a:cxn ang="0">
                  <a:pos x="512" y="222"/>
                </a:cxn>
                <a:cxn ang="0">
                  <a:pos x="525" y="132"/>
                </a:cxn>
                <a:cxn ang="0">
                  <a:pos x="575" y="104"/>
                </a:cxn>
                <a:cxn ang="0">
                  <a:pos x="623" y="126"/>
                </a:cxn>
                <a:cxn ang="0">
                  <a:pos x="641" y="222"/>
                </a:cxn>
                <a:cxn ang="0">
                  <a:pos x="757" y="312"/>
                </a:cxn>
                <a:cxn ang="0">
                  <a:pos x="353" y="54"/>
                </a:cxn>
                <a:cxn ang="0">
                  <a:pos x="324" y="8"/>
                </a:cxn>
                <a:cxn ang="0">
                  <a:pos x="2" y="68"/>
                </a:cxn>
                <a:cxn ang="0">
                  <a:pos x="39" y="108"/>
                </a:cxn>
                <a:cxn ang="0">
                  <a:pos x="353" y="109"/>
                </a:cxn>
              </a:cxnLst>
              <a:rect l="0" t="0" r="r" b="b"/>
              <a:pathLst>
                <a:path w="2980" h="482">
                  <a:moveTo>
                    <a:pt x="2980" y="201"/>
                  </a:moveTo>
                  <a:lnTo>
                    <a:pt x="2980" y="201"/>
                  </a:lnTo>
                  <a:lnTo>
                    <a:pt x="2978" y="175"/>
                  </a:lnTo>
                  <a:lnTo>
                    <a:pt x="2977" y="153"/>
                  </a:lnTo>
                  <a:lnTo>
                    <a:pt x="2973" y="132"/>
                  </a:lnTo>
                  <a:lnTo>
                    <a:pt x="2967" y="114"/>
                  </a:lnTo>
                  <a:lnTo>
                    <a:pt x="2960" y="96"/>
                  </a:lnTo>
                  <a:lnTo>
                    <a:pt x="2952" y="81"/>
                  </a:lnTo>
                  <a:lnTo>
                    <a:pt x="2942" y="67"/>
                  </a:lnTo>
                  <a:lnTo>
                    <a:pt x="2931" y="52"/>
                  </a:lnTo>
                  <a:lnTo>
                    <a:pt x="2931" y="52"/>
                  </a:lnTo>
                  <a:lnTo>
                    <a:pt x="2918" y="41"/>
                  </a:lnTo>
                  <a:lnTo>
                    <a:pt x="2903" y="29"/>
                  </a:lnTo>
                  <a:lnTo>
                    <a:pt x="2887" y="19"/>
                  </a:lnTo>
                  <a:lnTo>
                    <a:pt x="2870" y="13"/>
                  </a:lnTo>
                  <a:lnTo>
                    <a:pt x="2854" y="6"/>
                  </a:lnTo>
                  <a:lnTo>
                    <a:pt x="2836" y="3"/>
                  </a:lnTo>
                  <a:lnTo>
                    <a:pt x="2817" y="0"/>
                  </a:lnTo>
                  <a:lnTo>
                    <a:pt x="2797" y="0"/>
                  </a:lnTo>
                  <a:lnTo>
                    <a:pt x="2797" y="0"/>
                  </a:lnTo>
                  <a:lnTo>
                    <a:pt x="2776" y="0"/>
                  </a:lnTo>
                  <a:lnTo>
                    <a:pt x="2758" y="3"/>
                  </a:lnTo>
                  <a:lnTo>
                    <a:pt x="2740" y="6"/>
                  </a:lnTo>
                  <a:lnTo>
                    <a:pt x="2722" y="13"/>
                  </a:lnTo>
                  <a:lnTo>
                    <a:pt x="2705" y="19"/>
                  </a:lnTo>
                  <a:lnTo>
                    <a:pt x="2691" y="29"/>
                  </a:lnTo>
                  <a:lnTo>
                    <a:pt x="2676" y="41"/>
                  </a:lnTo>
                  <a:lnTo>
                    <a:pt x="2663" y="52"/>
                  </a:lnTo>
                  <a:lnTo>
                    <a:pt x="2663" y="52"/>
                  </a:lnTo>
                  <a:lnTo>
                    <a:pt x="2650" y="68"/>
                  </a:lnTo>
                  <a:lnTo>
                    <a:pt x="2640" y="83"/>
                  </a:lnTo>
                  <a:lnTo>
                    <a:pt x="2632" y="99"/>
                  </a:lnTo>
                  <a:lnTo>
                    <a:pt x="2625" y="119"/>
                  </a:lnTo>
                  <a:lnTo>
                    <a:pt x="2620" y="140"/>
                  </a:lnTo>
                  <a:lnTo>
                    <a:pt x="2617" y="165"/>
                  </a:lnTo>
                  <a:lnTo>
                    <a:pt x="2615" y="193"/>
                  </a:lnTo>
                  <a:lnTo>
                    <a:pt x="2614" y="225"/>
                  </a:lnTo>
                  <a:lnTo>
                    <a:pt x="2614" y="261"/>
                  </a:lnTo>
                  <a:lnTo>
                    <a:pt x="2614" y="261"/>
                  </a:lnTo>
                  <a:lnTo>
                    <a:pt x="2615" y="286"/>
                  </a:lnTo>
                  <a:lnTo>
                    <a:pt x="2615" y="312"/>
                  </a:lnTo>
                  <a:lnTo>
                    <a:pt x="2735" y="312"/>
                  </a:lnTo>
                  <a:lnTo>
                    <a:pt x="2735" y="312"/>
                  </a:lnTo>
                  <a:lnTo>
                    <a:pt x="2733" y="287"/>
                  </a:lnTo>
                  <a:lnTo>
                    <a:pt x="2732" y="255"/>
                  </a:lnTo>
                  <a:lnTo>
                    <a:pt x="2732" y="222"/>
                  </a:lnTo>
                  <a:lnTo>
                    <a:pt x="2732" y="222"/>
                  </a:lnTo>
                  <a:lnTo>
                    <a:pt x="2733" y="191"/>
                  </a:lnTo>
                  <a:lnTo>
                    <a:pt x="2736" y="163"/>
                  </a:lnTo>
                  <a:lnTo>
                    <a:pt x="2738" y="152"/>
                  </a:lnTo>
                  <a:lnTo>
                    <a:pt x="2741" y="140"/>
                  </a:lnTo>
                  <a:lnTo>
                    <a:pt x="2745" y="132"/>
                  </a:lnTo>
                  <a:lnTo>
                    <a:pt x="2750" y="126"/>
                  </a:lnTo>
                  <a:lnTo>
                    <a:pt x="2750" y="126"/>
                  </a:lnTo>
                  <a:lnTo>
                    <a:pt x="2759" y="116"/>
                  </a:lnTo>
                  <a:lnTo>
                    <a:pt x="2771" y="109"/>
                  </a:lnTo>
                  <a:lnTo>
                    <a:pt x="2782" y="106"/>
                  </a:lnTo>
                  <a:lnTo>
                    <a:pt x="2797" y="104"/>
                  </a:lnTo>
                  <a:lnTo>
                    <a:pt x="2797" y="104"/>
                  </a:lnTo>
                  <a:lnTo>
                    <a:pt x="2812" y="106"/>
                  </a:lnTo>
                  <a:lnTo>
                    <a:pt x="2823" y="109"/>
                  </a:lnTo>
                  <a:lnTo>
                    <a:pt x="2835" y="116"/>
                  </a:lnTo>
                  <a:lnTo>
                    <a:pt x="2844" y="126"/>
                  </a:lnTo>
                  <a:lnTo>
                    <a:pt x="2844" y="126"/>
                  </a:lnTo>
                  <a:lnTo>
                    <a:pt x="2848" y="132"/>
                  </a:lnTo>
                  <a:lnTo>
                    <a:pt x="2852" y="140"/>
                  </a:lnTo>
                  <a:lnTo>
                    <a:pt x="2856" y="152"/>
                  </a:lnTo>
                  <a:lnTo>
                    <a:pt x="2857" y="163"/>
                  </a:lnTo>
                  <a:lnTo>
                    <a:pt x="2861" y="191"/>
                  </a:lnTo>
                  <a:lnTo>
                    <a:pt x="2861" y="222"/>
                  </a:lnTo>
                  <a:lnTo>
                    <a:pt x="2861" y="255"/>
                  </a:lnTo>
                  <a:lnTo>
                    <a:pt x="2861" y="255"/>
                  </a:lnTo>
                  <a:lnTo>
                    <a:pt x="2861" y="287"/>
                  </a:lnTo>
                  <a:lnTo>
                    <a:pt x="2859" y="312"/>
                  </a:lnTo>
                  <a:lnTo>
                    <a:pt x="2978" y="312"/>
                  </a:lnTo>
                  <a:lnTo>
                    <a:pt x="2978" y="312"/>
                  </a:lnTo>
                  <a:lnTo>
                    <a:pt x="2978" y="287"/>
                  </a:lnTo>
                  <a:lnTo>
                    <a:pt x="2980" y="263"/>
                  </a:lnTo>
                  <a:lnTo>
                    <a:pt x="2980" y="201"/>
                  </a:lnTo>
                  <a:close/>
                  <a:moveTo>
                    <a:pt x="2444" y="157"/>
                  </a:moveTo>
                  <a:lnTo>
                    <a:pt x="2444" y="157"/>
                  </a:lnTo>
                  <a:lnTo>
                    <a:pt x="2442" y="168"/>
                  </a:lnTo>
                  <a:lnTo>
                    <a:pt x="2439" y="176"/>
                  </a:lnTo>
                  <a:lnTo>
                    <a:pt x="2436" y="184"/>
                  </a:lnTo>
                  <a:lnTo>
                    <a:pt x="2429" y="193"/>
                  </a:lnTo>
                  <a:lnTo>
                    <a:pt x="2421" y="198"/>
                  </a:lnTo>
                  <a:lnTo>
                    <a:pt x="2413" y="202"/>
                  </a:lnTo>
                  <a:lnTo>
                    <a:pt x="2403" y="204"/>
                  </a:lnTo>
                  <a:lnTo>
                    <a:pt x="2392" y="206"/>
                  </a:lnTo>
                  <a:lnTo>
                    <a:pt x="2375" y="206"/>
                  </a:lnTo>
                  <a:lnTo>
                    <a:pt x="2375" y="206"/>
                  </a:lnTo>
                  <a:lnTo>
                    <a:pt x="2365" y="204"/>
                  </a:lnTo>
                  <a:lnTo>
                    <a:pt x="2356" y="202"/>
                  </a:lnTo>
                  <a:lnTo>
                    <a:pt x="2347" y="198"/>
                  </a:lnTo>
                  <a:lnTo>
                    <a:pt x="2341" y="191"/>
                  </a:lnTo>
                  <a:lnTo>
                    <a:pt x="2334" y="183"/>
                  </a:lnTo>
                  <a:lnTo>
                    <a:pt x="2329" y="175"/>
                  </a:lnTo>
                  <a:lnTo>
                    <a:pt x="2326" y="166"/>
                  </a:lnTo>
                  <a:lnTo>
                    <a:pt x="2326" y="155"/>
                  </a:lnTo>
                  <a:lnTo>
                    <a:pt x="2326" y="109"/>
                  </a:lnTo>
                  <a:lnTo>
                    <a:pt x="2392" y="109"/>
                  </a:lnTo>
                  <a:lnTo>
                    <a:pt x="2392" y="109"/>
                  </a:lnTo>
                  <a:lnTo>
                    <a:pt x="2403" y="111"/>
                  </a:lnTo>
                  <a:lnTo>
                    <a:pt x="2413" y="113"/>
                  </a:lnTo>
                  <a:lnTo>
                    <a:pt x="2421" y="117"/>
                  </a:lnTo>
                  <a:lnTo>
                    <a:pt x="2429" y="122"/>
                  </a:lnTo>
                  <a:lnTo>
                    <a:pt x="2436" y="130"/>
                  </a:lnTo>
                  <a:lnTo>
                    <a:pt x="2439" y="139"/>
                  </a:lnTo>
                  <a:lnTo>
                    <a:pt x="2442" y="147"/>
                  </a:lnTo>
                  <a:lnTo>
                    <a:pt x="2444" y="157"/>
                  </a:lnTo>
                  <a:lnTo>
                    <a:pt x="2444" y="157"/>
                  </a:lnTo>
                  <a:close/>
                  <a:moveTo>
                    <a:pt x="2562" y="157"/>
                  </a:moveTo>
                  <a:lnTo>
                    <a:pt x="2562" y="157"/>
                  </a:lnTo>
                  <a:lnTo>
                    <a:pt x="2560" y="140"/>
                  </a:lnTo>
                  <a:lnTo>
                    <a:pt x="2558" y="126"/>
                  </a:lnTo>
                  <a:lnTo>
                    <a:pt x="2555" y="111"/>
                  </a:lnTo>
                  <a:lnTo>
                    <a:pt x="2548" y="96"/>
                  </a:lnTo>
                  <a:lnTo>
                    <a:pt x="2542" y="81"/>
                  </a:lnTo>
                  <a:lnTo>
                    <a:pt x="2535" y="70"/>
                  </a:lnTo>
                  <a:lnTo>
                    <a:pt x="2526" y="59"/>
                  </a:lnTo>
                  <a:lnTo>
                    <a:pt x="2516" y="47"/>
                  </a:lnTo>
                  <a:lnTo>
                    <a:pt x="2504" y="37"/>
                  </a:lnTo>
                  <a:lnTo>
                    <a:pt x="2491" y="29"/>
                  </a:lnTo>
                  <a:lnTo>
                    <a:pt x="2478" y="21"/>
                  </a:lnTo>
                  <a:lnTo>
                    <a:pt x="2463" y="14"/>
                  </a:lnTo>
                  <a:lnTo>
                    <a:pt x="2449" y="10"/>
                  </a:lnTo>
                  <a:lnTo>
                    <a:pt x="2432" y="6"/>
                  </a:lnTo>
                  <a:lnTo>
                    <a:pt x="2414" y="5"/>
                  </a:lnTo>
                  <a:lnTo>
                    <a:pt x="2398" y="3"/>
                  </a:lnTo>
                  <a:lnTo>
                    <a:pt x="2257" y="3"/>
                  </a:lnTo>
                  <a:lnTo>
                    <a:pt x="2257" y="3"/>
                  </a:lnTo>
                  <a:lnTo>
                    <a:pt x="2248" y="5"/>
                  </a:lnTo>
                  <a:lnTo>
                    <a:pt x="2238" y="8"/>
                  </a:lnTo>
                  <a:lnTo>
                    <a:pt x="2230" y="13"/>
                  </a:lnTo>
                  <a:lnTo>
                    <a:pt x="2223" y="18"/>
                  </a:lnTo>
                  <a:lnTo>
                    <a:pt x="2217" y="26"/>
                  </a:lnTo>
                  <a:lnTo>
                    <a:pt x="2212" y="34"/>
                  </a:lnTo>
                  <a:lnTo>
                    <a:pt x="2208" y="44"/>
                  </a:lnTo>
                  <a:lnTo>
                    <a:pt x="2208" y="54"/>
                  </a:lnTo>
                  <a:lnTo>
                    <a:pt x="2208" y="312"/>
                  </a:lnTo>
                  <a:lnTo>
                    <a:pt x="2326" y="312"/>
                  </a:lnTo>
                  <a:lnTo>
                    <a:pt x="2326" y="312"/>
                  </a:lnTo>
                  <a:lnTo>
                    <a:pt x="2398" y="312"/>
                  </a:lnTo>
                  <a:lnTo>
                    <a:pt x="2398" y="312"/>
                  </a:lnTo>
                  <a:lnTo>
                    <a:pt x="2416" y="310"/>
                  </a:lnTo>
                  <a:lnTo>
                    <a:pt x="2432" y="309"/>
                  </a:lnTo>
                  <a:lnTo>
                    <a:pt x="2449" y="305"/>
                  </a:lnTo>
                  <a:lnTo>
                    <a:pt x="2463" y="300"/>
                  </a:lnTo>
                  <a:lnTo>
                    <a:pt x="2478" y="294"/>
                  </a:lnTo>
                  <a:lnTo>
                    <a:pt x="2491" y="286"/>
                  </a:lnTo>
                  <a:lnTo>
                    <a:pt x="2504" y="278"/>
                  </a:lnTo>
                  <a:lnTo>
                    <a:pt x="2516" y="268"/>
                  </a:lnTo>
                  <a:lnTo>
                    <a:pt x="2526" y="256"/>
                  </a:lnTo>
                  <a:lnTo>
                    <a:pt x="2535" y="245"/>
                  </a:lnTo>
                  <a:lnTo>
                    <a:pt x="2542" y="232"/>
                  </a:lnTo>
                  <a:lnTo>
                    <a:pt x="2548" y="219"/>
                  </a:lnTo>
                  <a:lnTo>
                    <a:pt x="2555" y="204"/>
                  </a:lnTo>
                  <a:lnTo>
                    <a:pt x="2558" y="189"/>
                  </a:lnTo>
                  <a:lnTo>
                    <a:pt x="2560" y="175"/>
                  </a:lnTo>
                  <a:lnTo>
                    <a:pt x="2562" y="157"/>
                  </a:lnTo>
                  <a:lnTo>
                    <a:pt x="2562" y="157"/>
                  </a:lnTo>
                  <a:close/>
                  <a:moveTo>
                    <a:pt x="1886" y="312"/>
                  </a:moveTo>
                  <a:lnTo>
                    <a:pt x="1886" y="232"/>
                  </a:lnTo>
                  <a:lnTo>
                    <a:pt x="2027" y="482"/>
                  </a:lnTo>
                  <a:lnTo>
                    <a:pt x="1932" y="312"/>
                  </a:lnTo>
                  <a:lnTo>
                    <a:pt x="2061" y="312"/>
                  </a:lnTo>
                  <a:lnTo>
                    <a:pt x="2009" y="225"/>
                  </a:lnTo>
                  <a:lnTo>
                    <a:pt x="2151" y="3"/>
                  </a:lnTo>
                  <a:lnTo>
                    <a:pt x="2016" y="3"/>
                  </a:lnTo>
                  <a:lnTo>
                    <a:pt x="1886" y="230"/>
                  </a:lnTo>
                  <a:lnTo>
                    <a:pt x="1886" y="3"/>
                  </a:lnTo>
                  <a:lnTo>
                    <a:pt x="1818" y="3"/>
                  </a:lnTo>
                  <a:lnTo>
                    <a:pt x="1818" y="3"/>
                  </a:lnTo>
                  <a:lnTo>
                    <a:pt x="1808" y="5"/>
                  </a:lnTo>
                  <a:lnTo>
                    <a:pt x="1798" y="8"/>
                  </a:lnTo>
                  <a:lnTo>
                    <a:pt x="1790" y="13"/>
                  </a:lnTo>
                  <a:lnTo>
                    <a:pt x="1783" y="18"/>
                  </a:lnTo>
                  <a:lnTo>
                    <a:pt x="1777" y="26"/>
                  </a:lnTo>
                  <a:lnTo>
                    <a:pt x="1772" y="34"/>
                  </a:lnTo>
                  <a:lnTo>
                    <a:pt x="1769" y="44"/>
                  </a:lnTo>
                  <a:lnTo>
                    <a:pt x="1769" y="54"/>
                  </a:lnTo>
                  <a:lnTo>
                    <a:pt x="1769" y="312"/>
                  </a:lnTo>
                  <a:lnTo>
                    <a:pt x="1886" y="312"/>
                  </a:lnTo>
                  <a:close/>
                  <a:moveTo>
                    <a:pt x="1672" y="312"/>
                  </a:moveTo>
                  <a:lnTo>
                    <a:pt x="1672" y="3"/>
                  </a:lnTo>
                  <a:lnTo>
                    <a:pt x="1360" y="3"/>
                  </a:lnTo>
                  <a:lnTo>
                    <a:pt x="1360" y="3"/>
                  </a:lnTo>
                  <a:lnTo>
                    <a:pt x="1350" y="5"/>
                  </a:lnTo>
                  <a:lnTo>
                    <a:pt x="1340" y="8"/>
                  </a:lnTo>
                  <a:lnTo>
                    <a:pt x="1332" y="13"/>
                  </a:lnTo>
                  <a:lnTo>
                    <a:pt x="1326" y="18"/>
                  </a:lnTo>
                  <a:lnTo>
                    <a:pt x="1319" y="26"/>
                  </a:lnTo>
                  <a:lnTo>
                    <a:pt x="1314" y="34"/>
                  </a:lnTo>
                  <a:lnTo>
                    <a:pt x="1311" y="44"/>
                  </a:lnTo>
                  <a:lnTo>
                    <a:pt x="1311" y="54"/>
                  </a:lnTo>
                  <a:lnTo>
                    <a:pt x="1311" y="312"/>
                  </a:lnTo>
                  <a:lnTo>
                    <a:pt x="1429" y="312"/>
                  </a:lnTo>
                  <a:lnTo>
                    <a:pt x="1429" y="158"/>
                  </a:lnTo>
                  <a:lnTo>
                    <a:pt x="1429" y="158"/>
                  </a:lnTo>
                  <a:lnTo>
                    <a:pt x="1429" y="148"/>
                  </a:lnTo>
                  <a:lnTo>
                    <a:pt x="1432" y="139"/>
                  </a:lnTo>
                  <a:lnTo>
                    <a:pt x="1437" y="130"/>
                  </a:lnTo>
                  <a:lnTo>
                    <a:pt x="1443" y="124"/>
                  </a:lnTo>
                  <a:lnTo>
                    <a:pt x="1450" y="117"/>
                  </a:lnTo>
                  <a:lnTo>
                    <a:pt x="1458" y="113"/>
                  </a:lnTo>
                  <a:lnTo>
                    <a:pt x="1468" y="109"/>
                  </a:lnTo>
                  <a:lnTo>
                    <a:pt x="1478" y="109"/>
                  </a:lnTo>
                  <a:lnTo>
                    <a:pt x="1553" y="109"/>
                  </a:lnTo>
                  <a:lnTo>
                    <a:pt x="1553" y="312"/>
                  </a:lnTo>
                  <a:lnTo>
                    <a:pt x="1672" y="312"/>
                  </a:lnTo>
                  <a:close/>
                  <a:moveTo>
                    <a:pt x="1213" y="312"/>
                  </a:moveTo>
                  <a:lnTo>
                    <a:pt x="1213" y="3"/>
                  </a:lnTo>
                  <a:lnTo>
                    <a:pt x="1110" y="3"/>
                  </a:lnTo>
                  <a:lnTo>
                    <a:pt x="958" y="265"/>
                  </a:lnTo>
                  <a:lnTo>
                    <a:pt x="958" y="3"/>
                  </a:lnTo>
                  <a:lnTo>
                    <a:pt x="889" y="3"/>
                  </a:lnTo>
                  <a:lnTo>
                    <a:pt x="889" y="3"/>
                  </a:lnTo>
                  <a:lnTo>
                    <a:pt x="879" y="5"/>
                  </a:lnTo>
                  <a:lnTo>
                    <a:pt x="870" y="8"/>
                  </a:lnTo>
                  <a:lnTo>
                    <a:pt x="861" y="13"/>
                  </a:lnTo>
                  <a:lnTo>
                    <a:pt x="855" y="18"/>
                  </a:lnTo>
                  <a:lnTo>
                    <a:pt x="848" y="26"/>
                  </a:lnTo>
                  <a:lnTo>
                    <a:pt x="843" y="34"/>
                  </a:lnTo>
                  <a:lnTo>
                    <a:pt x="840" y="44"/>
                  </a:lnTo>
                  <a:lnTo>
                    <a:pt x="840" y="54"/>
                  </a:lnTo>
                  <a:lnTo>
                    <a:pt x="840" y="312"/>
                  </a:lnTo>
                  <a:lnTo>
                    <a:pt x="1043" y="312"/>
                  </a:lnTo>
                  <a:lnTo>
                    <a:pt x="1095" y="222"/>
                  </a:lnTo>
                  <a:lnTo>
                    <a:pt x="1095" y="312"/>
                  </a:lnTo>
                  <a:lnTo>
                    <a:pt x="1213" y="312"/>
                  </a:lnTo>
                  <a:close/>
                  <a:moveTo>
                    <a:pt x="758" y="201"/>
                  </a:moveTo>
                  <a:lnTo>
                    <a:pt x="758" y="201"/>
                  </a:lnTo>
                  <a:lnTo>
                    <a:pt x="757" y="175"/>
                  </a:lnTo>
                  <a:lnTo>
                    <a:pt x="755" y="153"/>
                  </a:lnTo>
                  <a:lnTo>
                    <a:pt x="752" y="132"/>
                  </a:lnTo>
                  <a:lnTo>
                    <a:pt x="747" y="114"/>
                  </a:lnTo>
                  <a:lnTo>
                    <a:pt x="741" y="96"/>
                  </a:lnTo>
                  <a:lnTo>
                    <a:pt x="731" y="81"/>
                  </a:lnTo>
                  <a:lnTo>
                    <a:pt x="721" y="67"/>
                  </a:lnTo>
                  <a:lnTo>
                    <a:pt x="709" y="52"/>
                  </a:lnTo>
                  <a:lnTo>
                    <a:pt x="709" y="52"/>
                  </a:lnTo>
                  <a:lnTo>
                    <a:pt x="696" y="41"/>
                  </a:lnTo>
                  <a:lnTo>
                    <a:pt x="682" y="29"/>
                  </a:lnTo>
                  <a:lnTo>
                    <a:pt x="667" y="19"/>
                  </a:lnTo>
                  <a:lnTo>
                    <a:pt x="651" y="13"/>
                  </a:lnTo>
                  <a:lnTo>
                    <a:pt x="633" y="6"/>
                  </a:lnTo>
                  <a:lnTo>
                    <a:pt x="615" y="3"/>
                  </a:lnTo>
                  <a:lnTo>
                    <a:pt x="595" y="0"/>
                  </a:lnTo>
                  <a:lnTo>
                    <a:pt x="575" y="0"/>
                  </a:lnTo>
                  <a:lnTo>
                    <a:pt x="575" y="0"/>
                  </a:lnTo>
                  <a:lnTo>
                    <a:pt x="556" y="0"/>
                  </a:lnTo>
                  <a:lnTo>
                    <a:pt x="536" y="3"/>
                  </a:lnTo>
                  <a:lnTo>
                    <a:pt x="518" y="6"/>
                  </a:lnTo>
                  <a:lnTo>
                    <a:pt x="500" y="13"/>
                  </a:lnTo>
                  <a:lnTo>
                    <a:pt x="484" y="19"/>
                  </a:lnTo>
                  <a:lnTo>
                    <a:pt x="469" y="29"/>
                  </a:lnTo>
                  <a:lnTo>
                    <a:pt x="454" y="41"/>
                  </a:lnTo>
                  <a:lnTo>
                    <a:pt x="441" y="52"/>
                  </a:lnTo>
                  <a:lnTo>
                    <a:pt x="441" y="52"/>
                  </a:lnTo>
                  <a:lnTo>
                    <a:pt x="428" y="68"/>
                  </a:lnTo>
                  <a:lnTo>
                    <a:pt x="418" y="83"/>
                  </a:lnTo>
                  <a:lnTo>
                    <a:pt x="410" y="99"/>
                  </a:lnTo>
                  <a:lnTo>
                    <a:pt x="404" y="119"/>
                  </a:lnTo>
                  <a:lnTo>
                    <a:pt x="399" y="140"/>
                  </a:lnTo>
                  <a:lnTo>
                    <a:pt x="396" y="165"/>
                  </a:lnTo>
                  <a:lnTo>
                    <a:pt x="394" y="193"/>
                  </a:lnTo>
                  <a:lnTo>
                    <a:pt x="394" y="225"/>
                  </a:lnTo>
                  <a:lnTo>
                    <a:pt x="394" y="261"/>
                  </a:lnTo>
                  <a:lnTo>
                    <a:pt x="394" y="261"/>
                  </a:lnTo>
                  <a:lnTo>
                    <a:pt x="394" y="286"/>
                  </a:lnTo>
                  <a:lnTo>
                    <a:pt x="394" y="312"/>
                  </a:lnTo>
                  <a:lnTo>
                    <a:pt x="513" y="312"/>
                  </a:lnTo>
                  <a:lnTo>
                    <a:pt x="513" y="312"/>
                  </a:lnTo>
                  <a:lnTo>
                    <a:pt x="512" y="287"/>
                  </a:lnTo>
                  <a:lnTo>
                    <a:pt x="512" y="255"/>
                  </a:lnTo>
                  <a:lnTo>
                    <a:pt x="512" y="222"/>
                  </a:lnTo>
                  <a:lnTo>
                    <a:pt x="512" y="222"/>
                  </a:lnTo>
                  <a:lnTo>
                    <a:pt x="512" y="191"/>
                  </a:lnTo>
                  <a:lnTo>
                    <a:pt x="515" y="163"/>
                  </a:lnTo>
                  <a:lnTo>
                    <a:pt x="518" y="152"/>
                  </a:lnTo>
                  <a:lnTo>
                    <a:pt x="520" y="140"/>
                  </a:lnTo>
                  <a:lnTo>
                    <a:pt x="525" y="132"/>
                  </a:lnTo>
                  <a:lnTo>
                    <a:pt x="528" y="126"/>
                  </a:lnTo>
                  <a:lnTo>
                    <a:pt x="528" y="126"/>
                  </a:lnTo>
                  <a:lnTo>
                    <a:pt x="538" y="116"/>
                  </a:lnTo>
                  <a:lnTo>
                    <a:pt x="549" y="109"/>
                  </a:lnTo>
                  <a:lnTo>
                    <a:pt x="562" y="106"/>
                  </a:lnTo>
                  <a:lnTo>
                    <a:pt x="575" y="104"/>
                  </a:lnTo>
                  <a:lnTo>
                    <a:pt x="575" y="104"/>
                  </a:lnTo>
                  <a:lnTo>
                    <a:pt x="590" y="106"/>
                  </a:lnTo>
                  <a:lnTo>
                    <a:pt x="603" y="109"/>
                  </a:lnTo>
                  <a:lnTo>
                    <a:pt x="613" y="116"/>
                  </a:lnTo>
                  <a:lnTo>
                    <a:pt x="623" y="126"/>
                  </a:lnTo>
                  <a:lnTo>
                    <a:pt x="623" y="126"/>
                  </a:lnTo>
                  <a:lnTo>
                    <a:pt x="628" y="132"/>
                  </a:lnTo>
                  <a:lnTo>
                    <a:pt x="631" y="140"/>
                  </a:lnTo>
                  <a:lnTo>
                    <a:pt x="634" y="152"/>
                  </a:lnTo>
                  <a:lnTo>
                    <a:pt x="636" y="163"/>
                  </a:lnTo>
                  <a:lnTo>
                    <a:pt x="639" y="191"/>
                  </a:lnTo>
                  <a:lnTo>
                    <a:pt x="641" y="222"/>
                  </a:lnTo>
                  <a:lnTo>
                    <a:pt x="641" y="255"/>
                  </a:lnTo>
                  <a:lnTo>
                    <a:pt x="641" y="255"/>
                  </a:lnTo>
                  <a:lnTo>
                    <a:pt x="639" y="287"/>
                  </a:lnTo>
                  <a:lnTo>
                    <a:pt x="638" y="312"/>
                  </a:lnTo>
                  <a:lnTo>
                    <a:pt x="757" y="312"/>
                  </a:lnTo>
                  <a:lnTo>
                    <a:pt x="757" y="312"/>
                  </a:lnTo>
                  <a:lnTo>
                    <a:pt x="758" y="287"/>
                  </a:lnTo>
                  <a:lnTo>
                    <a:pt x="758" y="263"/>
                  </a:lnTo>
                  <a:lnTo>
                    <a:pt x="758" y="201"/>
                  </a:lnTo>
                  <a:close/>
                  <a:moveTo>
                    <a:pt x="353" y="109"/>
                  </a:moveTo>
                  <a:lnTo>
                    <a:pt x="353" y="54"/>
                  </a:lnTo>
                  <a:lnTo>
                    <a:pt x="353" y="54"/>
                  </a:lnTo>
                  <a:lnTo>
                    <a:pt x="353" y="44"/>
                  </a:lnTo>
                  <a:lnTo>
                    <a:pt x="350" y="34"/>
                  </a:lnTo>
                  <a:lnTo>
                    <a:pt x="345" y="26"/>
                  </a:lnTo>
                  <a:lnTo>
                    <a:pt x="338" y="18"/>
                  </a:lnTo>
                  <a:lnTo>
                    <a:pt x="332" y="13"/>
                  </a:lnTo>
                  <a:lnTo>
                    <a:pt x="324" y="8"/>
                  </a:lnTo>
                  <a:lnTo>
                    <a:pt x="314" y="5"/>
                  </a:lnTo>
                  <a:lnTo>
                    <a:pt x="304" y="3"/>
                  </a:lnTo>
                  <a:lnTo>
                    <a:pt x="0" y="3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" y="68"/>
                  </a:lnTo>
                  <a:lnTo>
                    <a:pt x="5" y="78"/>
                  </a:lnTo>
                  <a:lnTo>
                    <a:pt x="8" y="86"/>
                  </a:lnTo>
                  <a:lnTo>
                    <a:pt x="15" y="95"/>
                  </a:lnTo>
                  <a:lnTo>
                    <a:pt x="23" y="99"/>
                  </a:lnTo>
                  <a:lnTo>
                    <a:pt x="31" y="104"/>
                  </a:lnTo>
                  <a:lnTo>
                    <a:pt x="39" y="108"/>
                  </a:lnTo>
                  <a:lnTo>
                    <a:pt x="51" y="109"/>
                  </a:lnTo>
                  <a:lnTo>
                    <a:pt x="118" y="109"/>
                  </a:lnTo>
                  <a:lnTo>
                    <a:pt x="118" y="312"/>
                  </a:lnTo>
                  <a:lnTo>
                    <a:pt x="235" y="312"/>
                  </a:lnTo>
                  <a:lnTo>
                    <a:pt x="235" y="109"/>
                  </a:lnTo>
                  <a:lnTo>
                    <a:pt x="353" y="10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0" name="Freeform 192"/>
            <p:cNvSpPr>
              <a:spLocks noEditPoints="1"/>
            </p:cNvSpPr>
            <p:nvPr/>
          </p:nvSpPr>
          <p:spPr bwMode="auto">
            <a:xfrm>
              <a:off x="3617913" y="3611563"/>
              <a:ext cx="4535488" cy="233363"/>
            </a:xfrm>
            <a:custGeom>
              <a:avLst/>
              <a:gdLst/>
              <a:ahLst/>
              <a:cxnLst>
                <a:cxn ang="0">
                  <a:pos x="2627" y="11"/>
                </a:cxn>
                <a:cxn ang="0">
                  <a:pos x="2641" y="29"/>
                </a:cxn>
                <a:cxn ang="0">
                  <a:pos x="2679" y="41"/>
                </a:cxn>
                <a:cxn ang="0">
                  <a:pos x="2705" y="36"/>
                </a:cxn>
                <a:cxn ang="0">
                  <a:pos x="2726" y="19"/>
                </a:cxn>
                <a:cxn ang="0">
                  <a:pos x="2857" y="0"/>
                </a:cxn>
                <a:cxn ang="0">
                  <a:pos x="2842" y="49"/>
                </a:cxn>
                <a:cxn ang="0">
                  <a:pos x="2823" y="81"/>
                </a:cxn>
                <a:cxn ang="0">
                  <a:pos x="2800" y="104"/>
                </a:cxn>
                <a:cxn ang="0">
                  <a:pos x="2754" y="134"/>
                </a:cxn>
                <a:cxn ang="0">
                  <a:pos x="2700" y="145"/>
                </a:cxn>
                <a:cxn ang="0">
                  <a:pos x="2659" y="145"/>
                </a:cxn>
                <a:cxn ang="0">
                  <a:pos x="2604" y="134"/>
                </a:cxn>
                <a:cxn ang="0">
                  <a:pos x="2558" y="106"/>
                </a:cxn>
                <a:cxn ang="0">
                  <a:pos x="2535" y="81"/>
                </a:cxn>
                <a:cxn ang="0">
                  <a:pos x="2515" y="49"/>
                </a:cxn>
                <a:cxn ang="0">
                  <a:pos x="2622" y="0"/>
                </a:cxn>
                <a:cxn ang="0">
                  <a:pos x="2090" y="142"/>
                </a:cxn>
                <a:cxn ang="0">
                  <a:pos x="1961" y="0"/>
                </a:cxn>
                <a:cxn ang="0">
                  <a:pos x="1829" y="0"/>
                </a:cxn>
                <a:cxn ang="0">
                  <a:pos x="1768" y="142"/>
                </a:cxn>
                <a:cxn ang="0">
                  <a:pos x="1768" y="0"/>
                </a:cxn>
                <a:cxn ang="0">
                  <a:pos x="1435" y="142"/>
                </a:cxn>
                <a:cxn ang="0">
                  <a:pos x="1311" y="0"/>
                </a:cxn>
                <a:cxn ang="0">
                  <a:pos x="1193" y="0"/>
                </a:cxn>
                <a:cxn ang="0">
                  <a:pos x="1095" y="142"/>
                </a:cxn>
                <a:cxn ang="0">
                  <a:pos x="1095" y="0"/>
                </a:cxn>
                <a:cxn ang="0">
                  <a:pos x="722" y="142"/>
                </a:cxn>
                <a:cxn ang="0">
                  <a:pos x="400" y="0"/>
                </a:cxn>
                <a:cxn ang="0">
                  <a:pos x="410" y="19"/>
                </a:cxn>
                <a:cxn ang="0">
                  <a:pos x="431" y="36"/>
                </a:cxn>
                <a:cxn ang="0">
                  <a:pos x="457" y="41"/>
                </a:cxn>
                <a:cxn ang="0">
                  <a:pos x="495" y="29"/>
                </a:cxn>
                <a:cxn ang="0">
                  <a:pos x="510" y="11"/>
                </a:cxn>
                <a:cxn ang="0">
                  <a:pos x="636" y="0"/>
                </a:cxn>
                <a:cxn ang="0">
                  <a:pos x="616" y="60"/>
                </a:cxn>
                <a:cxn ang="0">
                  <a:pos x="591" y="93"/>
                </a:cxn>
                <a:cxn ang="0">
                  <a:pos x="564" y="116"/>
                </a:cxn>
                <a:cxn ang="0">
                  <a:pos x="515" y="139"/>
                </a:cxn>
                <a:cxn ang="0">
                  <a:pos x="459" y="147"/>
                </a:cxn>
                <a:cxn ang="0">
                  <a:pos x="418" y="144"/>
                </a:cxn>
                <a:cxn ang="0">
                  <a:pos x="367" y="126"/>
                </a:cxn>
                <a:cxn ang="0">
                  <a:pos x="323" y="93"/>
                </a:cxn>
                <a:cxn ang="0">
                  <a:pos x="307" y="72"/>
                </a:cxn>
                <a:cxn ang="0">
                  <a:pos x="286" y="24"/>
                </a:cxn>
                <a:cxn ang="0">
                  <a:pos x="0" y="0"/>
                </a:cxn>
                <a:cxn ang="0">
                  <a:pos x="117" y="0"/>
                </a:cxn>
              </a:cxnLst>
              <a:rect l="0" t="0" r="r" b="b"/>
              <a:pathLst>
                <a:path w="2857" h="147">
                  <a:moveTo>
                    <a:pt x="2622" y="0"/>
                  </a:moveTo>
                  <a:lnTo>
                    <a:pt x="2622" y="0"/>
                  </a:lnTo>
                  <a:lnTo>
                    <a:pt x="2627" y="11"/>
                  </a:lnTo>
                  <a:lnTo>
                    <a:pt x="2632" y="19"/>
                  </a:lnTo>
                  <a:lnTo>
                    <a:pt x="2632" y="19"/>
                  </a:lnTo>
                  <a:lnTo>
                    <a:pt x="2641" y="29"/>
                  </a:lnTo>
                  <a:lnTo>
                    <a:pt x="2653" y="36"/>
                  </a:lnTo>
                  <a:lnTo>
                    <a:pt x="2666" y="39"/>
                  </a:lnTo>
                  <a:lnTo>
                    <a:pt x="2679" y="41"/>
                  </a:lnTo>
                  <a:lnTo>
                    <a:pt x="2679" y="41"/>
                  </a:lnTo>
                  <a:lnTo>
                    <a:pt x="2692" y="39"/>
                  </a:lnTo>
                  <a:lnTo>
                    <a:pt x="2705" y="36"/>
                  </a:lnTo>
                  <a:lnTo>
                    <a:pt x="2717" y="29"/>
                  </a:lnTo>
                  <a:lnTo>
                    <a:pt x="2726" y="19"/>
                  </a:lnTo>
                  <a:lnTo>
                    <a:pt x="2726" y="19"/>
                  </a:lnTo>
                  <a:lnTo>
                    <a:pt x="2731" y="11"/>
                  </a:lnTo>
                  <a:lnTo>
                    <a:pt x="2736" y="0"/>
                  </a:lnTo>
                  <a:lnTo>
                    <a:pt x="2857" y="0"/>
                  </a:lnTo>
                  <a:lnTo>
                    <a:pt x="2857" y="0"/>
                  </a:lnTo>
                  <a:lnTo>
                    <a:pt x="2851" y="24"/>
                  </a:lnTo>
                  <a:lnTo>
                    <a:pt x="2842" y="49"/>
                  </a:lnTo>
                  <a:lnTo>
                    <a:pt x="2837" y="60"/>
                  </a:lnTo>
                  <a:lnTo>
                    <a:pt x="2829" y="72"/>
                  </a:lnTo>
                  <a:lnTo>
                    <a:pt x="2823" y="81"/>
                  </a:lnTo>
                  <a:lnTo>
                    <a:pt x="2813" y="93"/>
                  </a:lnTo>
                  <a:lnTo>
                    <a:pt x="2813" y="93"/>
                  </a:lnTo>
                  <a:lnTo>
                    <a:pt x="2800" y="104"/>
                  </a:lnTo>
                  <a:lnTo>
                    <a:pt x="2785" y="116"/>
                  </a:lnTo>
                  <a:lnTo>
                    <a:pt x="2770" y="126"/>
                  </a:lnTo>
                  <a:lnTo>
                    <a:pt x="2754" y="134"/>
                  </a:lnTo>
                  <a:lnTo>
                    <a:pt x="2736" y="139"/>
                  </a:lnTo>
                  <a:lnTo>
                    <a:pt x="2718" y="144"/>
                  </a:lnTo>
                  <a:lnTo>
                    <a:pt x="2700" y="145"/>
                  </a:lnTo>
                  <a:lnTo>
                    <a:pt x="2679" y="147"/>
                  </a:lnTo>
                  <a:lnTo>
                    <a:pt x="2679" y="147"/>
                  </a:lnTo>
                  <a:lnTo>
                    <a:pt x="2659" y="145"/>
                  </a:lnTo>
                  <a:lnTo>
                    <a:pt x="2640" y="144"/>
                  </a:lnTo>
                  <a:lnTo>
                    <a:pt x="2622" y="139"/>
                  </a:lnTo>
                  <a:lnTo>
                    <a:pt x="2604" y="134"/>
                  </a:lnTo>
                  <a:lnTo>
                    <a:pt x="2587" y="126"/>
                  </a:lnTo>
                  <a:lnTo>
                    <a:pt x="2573" y="116"/>
                  </a:lnTo>
                  <a:lnTo>
                    <a:pt x="2558" y="106"/>
                  </a:lnTo>
                  <a:lnTo>
                    <a:pt x="2545" y="93"/>
                  </a:lnTo>
                  <a:lnTo>
                    <a:pt x="2545" y="93"/>
                  </a:lnTo>
                  <a:lnTo>
                    <a:pt x="2535" y="81"/>
                  </a:lnTo>
                  <a:lnTo>
                    <a:pt x="2527" y="72"/>
                  </a:lnTo>
                  <a:lnTo>
                    <a:pt x="2520" y="60"/>
                  </a:lnTo>
                  <a:lnTo>
                    <a:pt x="2515" y="49"/>
                  </a:lnTo>
                  <a:lnTo>
                    <a:pt x="2506" y="24"/>
                  </a:lnTo>
                  <a:lnTo>
                    <a:pt x="2501" y="0"/>
                  </a:lnTo>
                  <a:lnTo>
                    <a:pt x="2622" y="0"/>
                  </a:lnTo>
                  <a:close/>
                  <a:moveTo>
                    <a:pt x="2208" y="0"/>
                  </a:moveTo>
                  <a:lnTo>
                    <a:pt x="2208" y="142"/>
                  </a:lnTo>
                  <a:lnTo>
                    <a:pt x="2090" y="142"/>
                  </a:lnTo>
                  <a:lnTo>
                    <a:pt x="2090" y="0"/>
                  </a:lnTo>
                  <a:lnTo>
                    <a:pt x="2208" y="0"/>
                  </a:lnTo>
                  <a:close/>
                  <a:moveTo>
                    <a:pt x="1961" y="0"/>
                  </a:moveTo>
                  <a:lnTo>
                    <a:pt x="2048" y="142"/>
                  </a:lnTo>
                  <a:lnTo>
                    <a:pt x="1909" y="142"/>
                  </a:lnTo>
                  <a:lnTo>
                    <a:pt x="1829" y="0"/>
                  </a:lnTo>
                  <a:lnTo>
                    <a:pt x="1961" y="0"/>
                  </a:lnTo>
                  <a:close/>
                  <a:moveTo>
                    <a:pt x="1768" y="0"/>
                  </a:moveTo>
                  <a:lnTo>
                    <a:pt x="1768" y="142"/>
                  </a:lnTo>
                  <a:lnTo>
                    <a:pt x="1651" y="142"/>
                  </a:lnTo>
                  <a:lnTo>
                    <a:pt x="1651" y="0"/>
                  </a:lnTo>
                  <a:lnTo>
                    <a:pt x="1768" y="0"/>
                  </a:lnTo>
                  <a:close/>
                  <a:moveTo>
                    <a:pt x="1554" y="0"/>
                  </a:moveTo>
                  <a:lnTo>
                    <a:pt x="1554" y="142"/>
                  </a:lnTo>
                  <a:lnTo>
                    <a:pt x="1435" y="142"/>
                  </a:lnTo>
                  <a:lnTo>
                    <a:pt x="1435" y="0"/>
                  </a:lnTo>
                  <a:lnTo>
                    <a:pt x="1554" y="0"/>
                  </a:lnTo>
                  <a:close/>
                  <a:moveTo>
                    <a:pt x="1311" y="0"/>
                  </a:moveTo>
                  <a:lnTo>
                    <a:pt x="1311" y="142"/>
                  </a:lnTo>
                  <a:lnTo>
                    <a:pt x="1193" y="142"/>
                  </a:lnTo>
                  <a:lnTo>
                    <a:pt x="1193" y="0"/>
                  </a:lnTo>
                  <a:lnTo>
                    <a:pt x="1311" y="0"/>
                  </a:lnTo>
                  <a:close/>
                  <a:moveTo>
                    <a:pt x="1095" y="0"/>
                  </a:moveTo>
                  <a:lnTo>
                    <a:pt x="1095" y="142"/>
                  </a:lnTo>
                  <a:lnTo>
                    <a:pt x="977" y="142"/>
                  </a:lnTo>
                  <a:lnTo>
                    <a:pt x="977" y="0"/>
                  </a:lnTo>
                  <a:lnTo>
                    <a:pt x="1095" y="0"/>
                  </a:lnTo>
                  <a:close/>
                  <a:moveTo>
                    <a:pt x="909" y="0"/>
                  </a:moveTo>
                  <a:lnTo>
                    <a:pt x="825" y="142"/>
                  </a:lnTo>
                  <a:lnTo>
                    <a:pt x="722" y="142"/>
                  </a:lnTo>
                  <a:lnTo>
                    <a:pt x="722" y="0"/>
                  </a:lnTo>
                  <a:lnTo>
                    <a:pt x="909" y="0"/>
                  </a:lnTo>
                  <a:close/>
                  <a:moveTo>
                    <a:pt x="400" y="0"/>
                  </a:moveTo>
                  <a:lnTo>
                    <a:pt x="400" y="0"/>
                  </a:lnTo>
                  <a:lnTo>
                    <a:pt x="405" y="11"/>
                  </a:lnTo>
                  <a:lnTo>
                    <a:pt x="410" y="19"/>
                  </a:lnTo>
                  <a:lnTo>
                    <a:pt x="410" y="19"/>
                  </a:lnTo>
                  <a:lnTo>
                    <a:pt x="420" y="29"/>
                  </a:lnTo>
                  <a:lnTo>
                    <a:pt x="431" y="36"/>
                  </a:lnTo>
                  <a:lnTo>
                    <a:pt x="444" y="39"/>
                  </a:lnTo>
                  <a:lnTo>
                    <a:pt x="457" y="41"/>
                  </a:lnTo>
                  <a:lnTo>
                    <a:pt x="457" y="41"/>
                  </a:lnTo>
                  <a:lnTo>
                    <a:pt x="472" y="39"/>
                  </a:lnTo>
                  <a:lnTo>
                    <a:pt x="484" y="36"/>
                  </a:lnTo>
                  <a:lnTo>
                    <a:pt x="495" y="29"/>
                  </a:lnTo>
                  <a:lnTo>
                    <a:pt x="505" y="19"/>
                  </a:lnTo>
                  <a:lnTo>
                    <a:pt x="505" y="19"/>
                  </a:lnTo>
                  <a:lnTo>
                    <a:pt x="510" y="11"/>
                  </a:lnTo>
                  <a:lnTo>
                    <a:pt x="515" y="0"/>
                  </a:lnTo>
                  <a:lnTo>
                    <a:pt x="636" y="0"/>
                  </a:lnTo>
                  <a:lnTo>
                    <a:pt x="636" y="0"/>
                  </a:lnTo>
                  <a:lnTo>
                    <a:pt x="631" y="24"/>
                  </a:lnTo>
                  <a:lnTo>
                    <a:pt x="621" y="49"/>
                  </a:lnTo>
                  <a:lnTo>
                    <a:pt x="616" y="60"/>
                  </a:lnTo>
                  <a:lnTo>
                    <a:pt x="609" y="72"/>
                  </a:lnTo>
                  <a:lnTo>
                    <a:pt x="601" y="81"/>
                  </a:lnTo>
                  <a:lnTo>
                    <a:pt x="591" y="93"/>
                  </a:lnTo>
                  <a:lnTo>
                    <a:pt x="591" y="93"/>
                  </a:lnTo>
                  <a:lnTo>
                    <a:pt x="578" y="106"/>
                  </a:lnTo>
                  <a:lnTo>
                    <a:pt x="564" y="116"/>
                  </a:lnTo>
                  <a:lnTo>
                    <a:pt x="549" y="126"/>
                  </a:lnTo>
                  <a:lnTo>
                    <a:pt x="533" y="134"/>
                  </a:lnTo>
                  <a:lnTo>
                    <a:pt x="515" y="139"/>
                  </a:lnTo>
                  <a:lnTo>
                    <a:pt x="497" y="144"/>
                  </a:lnTo>
                  <a:lnTo>
                    <a:pt x="479" y="145"/>
                  </a:lnTo>
                  <a:lnTo>
                    <a:pt x="459" y="147"/>
                  </a:lnTo>
                  <a:lnTo>
                    <a:pt x="459" y="147"/>
                  </a:lnTo>
                  <a:lnTo>
                    <a:pt x="438" y="145"/>
                  </a:lnTo>
                  <a:lnTo>
                    <a:pt x="418" y="144"/>
                  </a:lnTo>
                  <a:lnTo>
                    <a:pt x="400" y="139"/>
                  </a:lnTo>
                  <a:lnTo>
                    <a:pt x="384" y="134"/>
                  </a:lnTo>
                  <a:lnTo>
                    <a:pt x="367" y="126"/>
                  </a:lnTo>
                  <a:lnTo>
                    <a:pt x="351" y="116"/>
                  </a:lnTo>
                  <a:lnTo>
                    <a:pt x="338" y="106"/>
                  </a:lnTo>
                  <a:lnTo>
                    <a:pt x="323" y="93"/>
                  </a:lnTo>
                  <a:lnTo>
                    <a:pt x="323" y="93"/>
                  </a:lnTo>
                  <a:lnTo>
                    <a:pt x="315" y="81"/>
                  </a:lnTo>
                  <a:lnTo>
                    <a:pt x="307" y="72"/>
                  </a:lnTo>
                  <a:lnTo>
                    <a:pt x="299" y="60"/>
                  </a:lnTo>
                  <a:lnTo>
                    <a:pt x="294" y="49"/>
                  </a:lnTo>
                  <a:lnTo>
                    <a:pt x="286" y="24"/>
                  </a:lnTo>
                  <a:lnTo>
                    <a:pt x="279" y="0"/>
                  </a:lnTo>
                  <a:lnTo>
                    <a:pt x="400" y="0"/>
                  </a:lnTo>
                  <a:close/>
                  <a:moveTo>
                    <a:pt x="0" y="0"/>
                  </a:moveTo>
                  <a:lnTo>
                    <a:pt x="0" y="142"/>
                  </a:lnTo>
                  <a:lnTo>
                    <a:pt x="117" y="142"/>
                  </a:lnTo>
                  <a:lnTo>
                    <a:pt x="11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1" name="Freeform 218"/>
            <p:cNvSpPr>
              <a:spLocks noEditPoints="1"/>
            </p:cNvSpPr>
            <p:nvPr/>
          </p:nvSpPr>
          <p:spPr bwMode="auto">
            <a:xfrm>
              <a:off x="3598863" y="4713288"/>
              <a:ext cx="2624138" cy="482600"/>
            </a:xfrm>
            <a:custGeom>
              <a:avLst/>
              <a:gdLst/>
              <a:ahLst/>
              <a:cxnLst>
                <a:cxn ang="0">
                  <a:pos x="1588" y="38"/>
                </a:cxn>
                <a:cxn ang="0">
                  <a:pos x="1471" y="38"/>
                </a:cxn>
                <a:cxn ang="0">
                  <a:pos x="1326" y="303"/>
                </a:cxn>
                <a:cxn ang="0">
                  <a:pos x="1292" y="272"/>
                </a:cxn>
                <a:cxn ang="0">
                  <a:pos x="1336" y="270"/>
                </a:cxn>
                <a:cxn ang="0">
                  <a:pos x="1347" y="262"/>
                </a:cxn>
                <a:cxn ang="0">
                  <a:pos x="1362" y="231"/>
                </a:cxn>
                <a:cxn ang="0">
                  <a:pos x="1342" y="213"/>
                </a:cxn>
                <a:cxn ang="0">
                  <a:pos x="1318" y="193"/>
                </a:cxn>
                <a:cxn ang="0">
                  <a:pos x="1259" y="5"/>
                </a:cxn>
                <a:cxn ang="0">
                  <a:pos x="1355" y="169"/>
                </a:cxn>
                <a:cxn ang="0">
                  <a:pos x="1372" y="182"/>
                </a:cxn>
                <a:cxn ang="0">
                  <a:pos x="1413" y="232"/>
                </a:cxn>
                <a:cxn ang="0">
                  <a:pos x="1386" y="286"/>
                </a:cxn>
                <a:cxn ang="0">
                  <a:pos x="1339" y="304"/>
                </a:cxn>
                <a:cxn ang="0">
                  <a:pos x="1254" y="38"/>
                </a:cxn>
                <a:cxn ang="0">
                  <a:pos x="1138" y="38"/>
                </a:cxn>
                <a:cxn ang="0">
                  <a:pos x="858" y="299"/>
                </a:cxn>
                <a:cxn ang="0">
                  <a:pos x="907" y="198"/>
                </a:cxn>
                <a:cxn ang="0">
                  <a:pos x="991" y="299"/>
                </a:cxn>
                <a:cxn ang="0">
                  <a:pos x="643" y="5"/>
                </a:cxn>
                <a:cxn ang="0">
                  <a:pos x="759" y="299"/>
                </a:cxn>
                <a:cxn ang="0">
                  <a:pos x="643" y="5"/>
                </a:cxn>
                <a:cxn ang="0">
                  <a:pos x="532" y="299"/>
                </a:cxn>
                <a:cxn ang="0">
                  <a:pos x="505" y="288"/>
                </a:cxn>
                <a:cxn ang="0">
                  <a:pos x="484" y="264"/>
                </a:cxn>
                <a:cxn ang="0">
                  <a:pos x="473" y="226"/>
                </a:cxn>
                <a:cxn ang="0">
                  <a:pos x="466" y="152"/>
                </a:cxn>
                <a:cxn ang="0">
                  <a:pos x="473" y="79"/>
                </a:cxn>
                <a:cxn ang="0">
                  <a:pos x="491" y="31"/>
                </a:cxn>
                <a:cxn ang="0">
                  <a:pos x="512" y="12"/>
                </a:cxn>
                <a:cxn ang="0">
                  <a:pos x="540" y="2"/>
                </a:cxn>
                <a:cxn ang="0">
                  <a:pos x="600" y="4"/>
                </a:cxn>
                <a:cxn ang="0">
                  <a:pos x="628" y="31"/>
                </a:cxn>
                <a:cxn ang="0">
                  <a:pos x="553" y="38"/>
                </a:cxn>
                <a:cxn ang="0">
                  <a:pos x="533" y="56"/>
                </a:cxn>
                <a:cxn ang="0">
                  <a:pos x="520" y="94"/>
                </a:cxn>
                <a:cxn ang="0">
                  <a:pos x="517" y="185"/>
                </a:cxn>
                <a:cxn ang="0">
                  <a:pos x="530" y="241"/>
                </a:cxn>
                <a:cxn ang="0">
                  <a:pos x="548" y="264"/>
                </a:cxn>
                <a:cxn ang="0">
                  <a:pos x="582" y="272"/>
                </a:cxn>
                <a:cxn ang="0">
                  <a:pos x="620" y="299"/>
                </a:cxn>
                <a:cxn ang="0">
                  <a:pos x="564" y="304"/>
                </a:cxn>
                <a:cxn ang="0">
                  <a:pos x="366" y="299"/>
                </a:cxn>
                <a:cxn ang="0">
                  <a:pos x="241" y="299"/>
                </a:cxn>
                <a:cxn ang="0">
                  <a:pos x="366" y="133"/>
                </a:cxn>
                <a:cxn ang="0">
                  <a:pos x="0" y="299"/>
                </a:cxn>
                <a:cxn ang="0">
                  <a:pos x="51" y="198"/>
                </a:cxn>
                <a:cxn ang="0">
                  <a:pos x="133" y="299"/>
                </a:cxn>
              </a:cxnLst>
              <a:rect l="0" t="0" r="r" b="b"/>
              <a:pathLst>
                <a:path w="1653" h="304">
                  <a:moveTo>
                    <a:pt x="1471" y="5"/>
                  </a:moveTo>
                  <a:lnTo>
                    <a:pt x="1653" y="5"/>
                  </a:lnTo>
                  <a:lnTo>
                    <a:pt x="1653" y="38"/>
                  </a:lnTo>
                  <a:lnTo>
                    <a:pt x="1588" y="38"/>
                  </a:lnTo>
                  <a:lnTo>
                    <a:pt x="1588" y="299"/>
                  </a:lnTo>
                  <a:lnTo>
                    <a:pt x="1537" y="299"/>
                  </a:lnTo>
                  <a:lnTo>
                    <a:pt x="1537" y="38"/>
                  </a:lnTo>
                  <a:lnTo>
                    <a:pt x="1471" y="38"/>
                  </a:lnTo>
                  <a:lnTo>
                    <a:pt x="1471" y="5"/>
                  </a:lnTo>
                  <a:close/>
                  <a:moveTo>
                    <a:pt x="1339" y="304"/>
                  </a:moveTo>
                  <a:lnTo>
                    <a:pt x="1339" y="304"/>
                  </a:lnTo>
                  <a:lnTo>
                    <a:pt x="1326" y="303"/>
                  </a:lnTo>
                  <a:lnTo>
                    <a:pt x="1315" y="301"/>
                  </a:lnTo>
                  <a:lnTo>
                    <a:pt x="1315" y="301"/>
                  </a:lnTo>
                  <a:lnTo>
                    <a:pt x="1292" y="296"/>
                  </a:lnTo>
                  <a:lnTo>
                    <a:pt x="1292" y="272"/>
                  </a:lnTo>
                  <a:lnTo>
                    <a:pt x="1321" y="272"/>
                  </a:lnTo>
                  <a:lnTo>
                    <a:pt x="1321" y="272"/>
                  </a:lnTo>
                  <a:lnTo>
                    <a:pt x="1329" y="272"/>
                  </a:lnTo>
                  <a:lnTo>
                    <a:pt x="1336" y="270"/>
                  </a:lnTo>
                  <a:lnTo>
                    <a:pt x="1336" y="270"/>
                  </a:lnTo>
                  <a:lnTo>
                    <a:pt x="1342" y="267"/>
                  </a:lnTo>
                  <a:lnTo>
                    <a:pt x="1347" y="262"/>
                  </a:lnTo>
                  <a:lnTo>
                    <a:pt x="1347" y="262"/>
                  </a:lnTo>
                  <a:lnTo>
                    <a:pt x="1354" y="254"/>
                  </a:lnTo>
                  <a:lnTo>
                    <a:pt x="1357" y="244"/>
                  </a:lnTo>
                  <a:lnTo>
                    <a:pt x="1357" y="244"/>
                  </a:lnTo>
                  <a:lnTo>
                    <a:pt x="1362" y="231"/>
                  </a:lnTo>
                  <a:lnTo>
                    <a:pt x="1365" y="216"/>
                  </a:lnTo>
                  <a:lnTo>
                    <a:pt x="1365" y="216"/>
                  </a:lnTo>
                  <a:lnTo>
                    <a:pt x="1354" y="214"/>
                  </a:lnTo>
                  <a:lnTo>
                    <a:pt x="1342" y="213"/>
                  </a:lnTo>
                  <a:lnTo>
                    <a:pt x="1333" y="208"/>
                  </a:lnTo>
                  <a:lnTo>
                    <a:pt x="1324" y="201"/>
                  </a:lnTo>
                  <a:lnTo>
                    <a:pt x="1324" y="201"/>
                  </a:lnTo>
                  <a:lnTo>
                    <a:pt x="1318" y="193"/>
                  </a:lnTo>
                  <a:lnTo>
                    <a:pt x="1311" y="185"/>
                  </a:lnTo>
                  <a:lnTo>
                    <a:pt x="1306" y="175"/>
                  </a:lnTo>
                  <a:lnTo>
                    <a:pt x="1303" y="165"/>
                  </a:lnTo>
                  <a:lnTo>
                    <a:pt x="1259" y="5"/>
                  </a:lnTo>
                  <a:lnTo>
                    <a:pt x="1310" y="5"/>
                  </a:lnTo>
                  <a:lnTo>
                    <a:pt x="1352" y="161"/>
                  </a:lnTo>
                  <a:lnTo>
                    <a:pt x="1352" y="161"/>
                  </a:lnTo>
                  <a:lnTo>
                    <a:pt x="1355" y="169"/>
                  </a:lnTo>
                  <a:lnTo>
                    <a:pt x="1360" y="177"/>
                  </a:lnTo>
                  <a:lnTo>
                    <a:pt x="1360" y="177"/>
                  </a:lnTo>
                  <a:lnTo>
                    <a:pt x="1365" y="180"/>
                  </a:lnTo>
                  <a:lnTo>
                    <a:pt x="1372" y="182"/>
                  </a:lnTo>
                  <a:lnTo>
                    <a:pt x="1408" y="5"/>
                  </a:lnTo>
                  <a:lnTo>
                    <a:pt x="1458" y="5"/>
                  </a:lnTo>
                  <a:lnTo>
                    <a:pt x="1413" y="232"/>
                  </a:lnTo>
                  <a:lnTo>
                    <a:pt x="1413" y="232"/>
                  </a:lnTo>
                  <a:lnTo>
                    <a:pt x="1408" y="249"/>
                  </a:lnTo>
                  <a:lnTo>
                    <a:pt x="1403" y="264"/>
                  </a:lnTo>
                  <a:lnTo>
                    <a:pt x="1395" y="277"/>
                  </a:lnTo>
                  <a:lnTo>
                    <a:pt x="1386" y="286"/>
                  </a:lnTo>
                  <a:lnTo>
                    <a:pt x="1377" y="295"/>
                  </a:lnTo>
                  <a:lnTo>
                    <a:pt x="1365" y="299"/>
                  </a:lnTo>
                  <a:lnTo>
                    <a:pt x="1352" y="303"/>
                  </a:lnTo>
                  <a:lnTo>
                    <a:pt x="1339" y="304"/>
                  </a:lnTo>
                  <a:lnTo>
                    <a:pt x="1339" y="304"/>
                  </a:lnTo>
                  <a:close/>
                  <a:moveTo>
                    <a:pt x="1073" y="5"/>
                  </a:moveTo>
                  <a:lnTo>
                    <a:pt x="1254" y="5"/>
                  </a:lnTo>
                  <a:lnTo>
                    <a:pt x="1254" y="38"/>
                  </a:lnTo>
                  <a:lnTo>
                    <a:pt x="1189" y="38"/>
                  </a:lnTo>
                  <a:lnTo>
                    <a:pt x="1189" y="299"/>
                  </a:lnTo>
                  <a:lnTo>
                    <a:pt x="1138" y="299"/>
                  </a:lnTo>
                  <a:lnTo>
                    <a:pt x="1138" y="38"/>
                  </a:lnTo>
                  <a:lnTo>
                    <a:pt x="1073" y="38"/>
                  </a:lnTo>
                  <a:lnTo>
                    <a:pt x="1073" y="5"/>
                  </a:lnTo>
                  <a:close/>
                  <a:moveTo>
                    <a:pt x="907" y="299"/>
                  </a:moveTo>
                  <a:lnTo>
                    <a:pt x="858" y="299"/>
                  </a:lnTo>
                  <a:lnTo>
                    <a:pt x="858" y="5"/>
                  </a:lnTo>
                  <a:lnTo>
                    <a:pt x="906" y="5"/>
                  </a:lnTo>
                  <a:lnTo>
                    <a:pt x="906" y="198"/>
                  </a:lnTo>
                  <a:lnTo>
                    <a:pt x="907" y="198"/>
                  </a:lnTo>
                  <a:lnTo>
                    <a:pt x="986" y="5"/>
                  </a:lnTo>
                  <a:lnTo>
                    <a:pt x="1040" y="5"/>
                  </a:lnTo>
                  <a:lnTo>
                    <a:pt x="1040" y="299"/>
                  </a:lnTo>
                  <a:lnTo>
                    <a:pt x="991" y="299"/>
                  </a:lnTo>
                  <a:lnTo>
                    <a:pt x="991" y="102"/>
                  </a:lnTo>
                  <a:lnTo>
                    <a:pt x="989" y="102"/>
                  </a:lnTo>
                  <a:lnTo>
                    <a:pt x="907" y="299"/>
                  </a:lnTo>
                  <a:close/>
                  <a:moveTo>
                    <a:pt x="643" y="5"/>
                  </a:moveTo>
                  <a:lnTo>
                    <a:pt x="824" y="5"/>
                  </a:lnTo>
                  <a:lnTo>
                    <a:pt x="824" y="38"/>
                  </a:lnTo>
                  <a:lnTo>
                    <a:pt x="759" y="38"/>
                  </a:lnTo>
                  <a:lnTo>
                    <a:pt x="759" y="299"/>
                  </a:lnTo>
                  <a:lnTo>
                    <a:pt x="708" y="299"/>
                  </a:lnTo>
                  <a:lnTo>
                    <a:pt x="708" y="38"/>
                  </a:lnTo>
                  <a:lnTo>
                    <a:pt x="643" y="38"/>
                  </a:lnTo>
                  <a:lnTo>
                    <a:pt x="643" y="5"/>
                  </a:lnTo>
                  <a:close/>
                  <a:moveTo>
                    <a:pt x="564" y="304"/>
                  </a:moveTo>
                  <a:lnTo>
                    <a:pt x="564" y="304"/>
                  </a:lnTo>
                  <a:lnTo>
                    <a:pt x="541" y="303"/>
                  </a:lnTo>
                  <a:lnTo>
                    <a:pt x="532" y="299"/>
                  </a:lnTo>
                  <a:lnTo>
                    <a:pt x="522" y="296"/>
                  </a:lnTo>
                  <a:lnTo>
                    <a:pt x="522" y="296"/>
                  </a:lnTo>
                  <a:lnTo>
                    <a:pt x="514" y="293"/>
                  </a:lnTo>
                  <a:lnTo>
                    <a:pt x="505" y="288"/>
                  </a:lnTo>
                  <a:lnTo>
                    <a:pt x="497" y="280"/>
                  </a:lnTo>
                  <a:lnTo>
                    <a:pt x="491" y="272"/>
                  </a:lnTo>
                  <a:lnTo>
                    <a:pt x="491" y="272"/>
                  </a:lnTo>
                  <a:lnTo>
                    <a:pt x="484" y="264"/>
                  </a:lnTo>
                  <a:lnTo>
                    <a:pt x="479" y="252"/>
                  </a:lnTo>
                  <a:lnTo>
                    <a:pt x="476" y="241"/>
                  </a:lnTo>
                  <a:lnTo>
                    <a:pt x="473" y="226"/>
                  </a:lnTo>
                  <a:lnTo>
                    <a:pt x="473" y="226"/>
                  </a:lnTo>
                  <a:lnTo>
                    <a:pt x="469" y="210"/>
                  </a:lnTo>
                  <a:lnTo>
                    <a:pt x="468" y="193"/>
                  </a:lnTo>
                  <a:lnTo>
                    <a:pt x="466" y="152"/>
                  </a:lnTo>
                  <a:lnTo>
                    <a:pt x="466" y="152"/>
                  </a:lnTo>
                  <a:lnTo>
                    <a:pt x="468" y="112"/>
                  </a:lnTo>
                  <a:lnTo>
                    <a:pt x="469" y="95"/>
                  </a:lnTo>
                  <a:lnTo>
                    <a:pt x="473" y="79"/>
                  </a:lnTo>
                  <a:lnTo>
                    <a:pt x="473" y="79"/>
                  </a:lnTo>
                  <a:lnTo>
                    <a:pt x="476" y="64"/>
                  </a:lnTo>
                  <a:lnTo>
                    <a:pt x="479" y="53"/>
                  </a:lnTo>
                  <a:lnTo>
                    <a:pt x="484" y="41"/>
                  </a:lnTo>
                  <a:lnTo>
                    <a:pt x="491" y="31"/>
                  </a:lnTo>
                  <a:lnTo>
                    <a:pt x="491" y="31"/>
                  </a:lnTo>
                  <a:lnTo>
                    <a:pt x="497" y="25"/>
                  </a:lnTo>
                  <a:lnTo>
                    <a:pt x="504" y="17"/>
                  </a:lnTo>
                  <a:lnTo>
                    <a:pt x="512" y="12"/>
                  </a:lnTo>
                  <a:lnTo>
                    <a:pt x="520" y="7"/>
                  </a:lnTo>
                  <a:lnTo>
                    <a:pt x="520" y="7"/>
                  </a:lnTo>
                  <a:lnTo>
                    <a:pt x="530" y="5"/>
                  </a:lnTo>
                  <a:lnTo>
                    <a:pt x="540" y="2"/>
                  </a:lnTo>
                  <a:lnTo>
                    <a:pt x="561" y="0"/>
                  </a:lnTo>
                  <a:lnTo>
                    <a:pt x="561" y="0"/>
                  </a:lnTo>
                  <a:lnTo>
                    <a:pt x="582" y="2"/>
                  </a:lnTo>
                  <a:lnTo>
                    <a:pt x="600" y="4"/>
                  </a:lnTo>
                  <a:lnTo>
                    <a:pt x="600" y="4"/>
                  </a:lnTo>
                  <a:lnTo>
                    <a:pt x="617" y="5"/>
                  </a:lnTo>
                  <a:lnTo>
                    <a:pt x="628" y="9"/>
                  </a:lnTo>
                  <a:lnTo>
                    <a:pt x="628" y="31"/>
                  </a:lnTo>
                  <a:lnTo>
                    <a:pt x="577" y="31"/>
                  </a:lnTo>
                  <a:lnTo>
                    <a:pt x="577" y="31"/>
                  </a:lnTo>
                  <a:lnTo>
                    <a:pt x="564" y="33"/>
                  </a:lnTo>
                  <a:lnTo>
                    <a:pt x="553" y="38"/>
                  </a:lnTo>
                  <a:lnTo>
                    <a:pt x="553" y="38"/>
                  </a:lnTo>
                  <a:lnTo>
                    <a:pt x="548" y="41"/>
                  </a:lnTo>
                  <a:lnTo>
                    <a:pt x="543" y="45"/>
                  </a:lnTo>
                  <a:lnTo>
                    <a:pt x="533" y="56"/>
                  </a:lnTo>
                  <a:lnTo>
                    <a:pt x="533" y="56"/>
                  </a:lnTo>
                  <a:lnTo>
                    <a:pt x="527" y="72"/>
                  </a:lnTo>
                  <a:lnTo>
                    <a:pt x="520" y="94"/>
                  </a:lnTo>
                  <a:lnTo>
                    <a:pt x="520" y="94"/>
                  </a:lnTo>
                  <a:lnTo>
                    <a:pt x="517" y="120"/>
                  </a:lnTo>
                  <a:lnTo>
                    <a:pt x="517" y="152"/>
                  </a:lnTo>
                  <a:lnTo>
                    <a:pt x="517" y="152"/>
                  </a:lnTo>
                  <a:lnTo>
                    <a:pt x="517" y="185"/>
                  </a:lnTo>
                  <a:lnTo>
                    <a:pt x="520" y="211"/>
                  </a:lnTo>
                  <a:lnTo>
                    <a:pt x="520" y="211"/>
                  </a:lnTo>
                  <a:lnTo>
                    <a:pt x="527" y="232"/>
                  </a:lnTo>
                  <a:lnTo>
                    <a:pt x="530" y="241"/>
                  </a:lnTo>
                  <a:lnTo>
                    <a:pt x="533" y="249"/>
                  </a:lnTo>
                  <a:lnTo>
                    <a:pt x="533" y="249"/>
                  </a:lnTo>
                  <a:lnTo>
                    <a:pt x="543" y="260"/>
                  </a:lnTo>
                  <a:lnTo>
                    <a:pt x="548" y="264"/>
                  </a:lnTo>
                  <a:lnTo>
                    <a:pt x="554" y="267"/>
                  </a:lnTo>
                  <a:lnTo>
                    <a:pt x="554" y="267"/>
                  </a:lnTo>
                  <a:lnTo>
                    <a:pt x="567" y="272"/>
                  </a:lnTo>
                  <a:lnTo>
                    <a:pt x="582" y="272"/>
                  </a:lnTo>
                  <a:lnTo>
                    <a:pt x="633" y="272"/>
                  </a:lnTo>
                  <a:lnTo>
                    <a:pt x="633" y="296"/>
                  </a:lnTo>
                  <a:lnTo>
                    <a:pt x="633" y="296"/>
                  </a:lnTo>
                  <a:lnTo>
                    <a:pt x="620" y="299"/>
                  </a:lnTo>
                  <a:lnTo>
                    <a:pt x="605" y="301"/>
                  </a:lnTo>
                  <a:lnTo>
                    <a:pt x="605" y="301"/>
                  </a:lnTo>
                  <a:lnTo>
                    <a:pt x="585" y="303"/>
                  </a:lnTo>
                  <a:lnTo>
                    <a:pt x="564" y="304"/>
                  </a:lnTo>
                  <a:lnTo>
                    <a:pt x="564" y="304"/>
                  </a:lnTo>
                  <a:close/>
                  <a:moveTo>
                    <a:pt x="417" y="5"/>
                  </a:moveTo>
                  <a:lnTo>
                    <a:pt x="417" y="299"/>
                  </a:lnTo>
                  <a:lnTo>
                    <a:pt x="366" y="299"/>
                  </a:lnTo>
                  <a:lnTo>
                    <a:pt x="366" y="167"/>
                  </a:lnTo>
                  <a:lnTo>
                    <a:pt x="291" y="167"/>
                  </a:lnTo>
                  <a:lnTo>
                    <a:pt x="291" y="299"/>
                  </a:lnTo>
                  <a:lnTo>
                    <a:pt x="241" y="299"/>
                  </a:lnTo>
                  <a:lnTo>
                    <a:pt x="241" y="5"/>
                  </a:lnTo>
                  <a:lnTo>
                    <a:pt x="291" y="5"/>
                  </a:lnTo>
                  <a:lnTo>
                    <a:pt x="291" y="133"/>
                  </a:lnTo>
                  <a:lnTo>
                    <a:pt x="366" y="133"/>
                  </a:lnTo>
                  <a:lnTo>
                    <a:pt x="366" y="5"/>
                  </a:lnTo>
                  <a:lnTo>
                    <a:pt x="417" y="5"/>
                  </a:lnTo>
                  <a:close/>
                  <a:moveTo>
                    <a:pt x="51" y="299"/>
                  </a:moveTo>
                  <a:lnTo>
                    <a:pt x="0" y="299"/>
                  </a:lnTo>
                  <a:lnTo>
                    <a:pt x="0" y="5"/>
                  </a:lnTo>
                  <a:lnTo>
                    <a:pt x="48" y="5"/>
                  </a:lnTo>
                  <a:lnTo>
                    <a:pt x="48" y="198"/>
                  </a:lnTo>
                  <a:lnTo>
                    <a:pt x="51" y="198"/>
                  </a:lnTo>
                  <a:lnTo>
                    <a:pt x="128" y="5"/>
                  </a:lnTo>
                  <a:lnTo>
                    <a:pt x="182" y="5"/>
                  </a:lnTo>
                  <a:lnTo>
                    <a:pt x="182" y="299"/>
                  </a:lnTo>
                  <a:lnTo>
                    <a:pt x="133" y="299"/>
                  </a:lnTo>
                  <a:lnTo>
                    <a:pt x="133" y="102"/>
                  </a:lnTo>
                  <a:lnTo>
                    <a:pt x="131" y="102"/>
                  </a:lnTo>
                  <a:lnTo>
                    <a:pt x="51" y="29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2" name="Freeform 219"/>
            <p:cNvSpPr>
              <a:spLocks noEditPoints="1"/>
            </p:cNvSpPr>
            <p:nvPr/>
          </p:nvSpPr>
          <p:spPr bwMode="auto">
            <a:xfrm>
              <a:off x="6350001" y="4719638"/>
              <a:ext cx="1800225" cy="212725"/>
            </a:xfrm>
            <a:custGeom>
              <a:avLst/>
              <a:gdLst/>
              <a:ahLst/>
              <a:cxnLst>
                <a:cxn ang="0">
                  <a:pos x="1056" y="65"/>
                </a:cxn>
                <a:cxn ang="0">
                  <a:pos x="1049" y="19"/>
                </a:cxn>
                <a:cxn ang="0">
                  <a:pos x="1094" y="0"/>
                </a:cxn>
                <a:cxn ang="0">
                  <a:pos x="1103" y="80"/>
                </a:cxn>
                <a:cxn ang="0">
                  <a:pos x="1076" y="121"/>
                </a:cxn>
                <a:cxn ang="0">
                  <a:pos x="1040" y="130"/>
                </a:cxn>
                <a:cxn ang="0">
                  <a:pos x="1061" y="93"/>
                </a:cxn>
                <a:cxn ang="0">
                  <a:pos x="1094" y="14"/>
                </a:cxn>
                <a:cxn ang="0">
                  <a:pos x="1069" y="39"/>
                </a:cxn>
                <a:cxn ang="0">
                  <a:pos x="1112" y="14"/>
                </a:cxn>
                <a:cxn ang="0">
                  <a:pos x="953" y="90"/>
                </a:cxn>
                <a:cxn ang="0">
                  <a:pos x="808" y="130"/>
                </a:cxn>
                <a:cxn ang="0">
                  <a:pos x="873" y="130"/>
                </a:cxn>
                <a:cxn ang="0">
                  <a:pos x="754" y="37"/>
                </a:cxn>
                <a:cxn ang="0">
                  <a:pos x="734" y="13"/>
                </a:cxn>
                <a:cxn ang="0">
                  <a:pos x="716" y="29"/>
                </a:cxn>
                <a:cxn ang="0">
                  <a:pos x="711" y="75"/>
                </a:cxn>
                <a:cxn ang="0">
                  <a:pos x="731" y="116"/>
                </a:cxn>
                <a:cxn ang="0">
                  <a:pos x="758" y="132"/>
                </a:cxn>
                <a:cxn ang="0">
                  <a:pos x="701" y="119"/>
                </a:cxn>
                <a:cxn ang="0">
                  <a:pos x="691" y="34"/>
                </a:cxn>
                <a:cxn ang="0">
                  <a:pos x="723" y="0"/>
                </a:cxn>
                <a:cxn ang="0">
                  <a:pos x="768" y="13"/>
                </a:cxn>
                <a:cxn ang="0">
                  <a:pos x="520" y="1"/>
                </a:cxn>
                <a:cxn ang="0">
                  <a:pos x="638" y="1"/>
                </a:cxn>
                <a:cxn ang="0">
                  <a:pos x="423" y="52"/>
                </a:cxn>
                <a:cxn ang="0">
                  <a:pos x="446" y="93"/>
                </a:cxn>
                <a:cxn ang="0">
                  <a:pos x="427" y="129"/>
                </a:cxn>
                <a:cxn ang="0">
                  <a:pos x="358" y="129"/>
                </a:cxn>
                <a:cxn ang="0">
                  <a:pos x="407" y="50"/>
                </a:cxn>
                <a:cxn ang="0">
                  <a:pos x="422" y="93"/>
                </a:cxn>
                <a:cxn ang="0">
                  <a:pos x="381" y="67"/>
                </a:cxn>
                <a:cxn ang="0">
                  <a:pos x="242" y="5"/>
                </a:cxn>
                <a:cxn ang="0">
                  <a:pos x="301" y="1"/>
                </a:cxn>
                <a:cxn ang="0">
                  <a:pos x="325" y="36"/>
                </a:cxn>
                <a:cxn ang="0">
                  <a:pos x="307" y="62"/>
                </a:cxn>
                <a:cxn ang="0">
                  <a:pos x="329" y="81"/>
                </a:cxn>
                <a:cxn ang="0">
                  <a:pos x="324" y="121"/>
                </a:cxn>
                <a:cxn ang="0">
                  <a:pos x="283" y="134"/>
                </a:cxn>
                <a:cxn ang="0">
                  <a:pos x="280" y="55"/>
                </a:cxn>
                <a:cxn ang="0">
                  <a:pos x="301" y="26"/>
                </a:cxn>
                <a:cxn ang="0">
                  <a:pos x="283" y="117"/>
                </a:cxn>
                <a:cxn ang="0">
                  <a:pos x="306" y="83"/>
                </a:cxn>
                <a:cxn ang="0">
                  <a:pos x="283" y="117"/>
                </a:cxn>
                <a:cxn ang="0">
                  <a:pos x="201" y="119"/>
                </a:cxn>
                <a:cxn ang="0">
                  <a:pos x="145" y="130"/>
                </a:cxn>
                <a:cxn ang="0">
                  <a:pos x="118" y="83"/>
                </a:cxn>
                <a:cxn ang="0">
                  <a:pos x="129" y="14"/>
                </a:cxn>
                <a:cxn ang="0">
                  <a:pos x="186" y="3"/>
                </a:cxn>
                <a:cxn ang="0">
                  <a:pos x="213" y="49"/>
                </a:cxn>
                <a:cxn ang="0">
                  <a:pos x="185" y="31"/>
                </a:cxn>
                <a:cxn ang="0">
                  <a:pos x="165" y="13"/>
                </a:cxn>
                <a:cxn ang="0">
                  <a:pos x="142" y="41"/>
                </a:cxn>
                <a:cxn ang="0">
                  <a:pos x="145" y="101"/>
                </a:cxn>
                <a:cxn ang="0">
                  <a:pos x="165" y="119"/>
                </a:cxn>
                <a:cxn ang="0">
                  <a:pos x="188" y="93"/>
                </a:cxn>
                <a:cxn ang="0">
                  <a:pos x="90" y="1"/>
                </a:cxn>
              </a:cxnLst>
              <a:rect l="0" t="0" r="r" b="b"/>
              <a:pathLst>
                <a:path w="1134" h="134">
                  <a:moveTo>
                    <a:pt x="1077" y="75"/>
                  </a:moveTo>
                  <a:lnTo>
                    <a:pt x="1077" y="75"/>
                  </a:lnTo>
                  <a:lnTo>
                    <a:pt x="1071" y="73"/>
                  </a:lnTo>
                  <a:lnTo>
                    <a:pt x="1066" y="72"/>
                  </a:lnTo>
                  <a:lnTo>
                    <a:pt x="1066" y="72"/>
                  </a:lnTo>
                  <a:lnTo>
                    <a:pt x="1059" y="68"/>
                  </a:lnTo>
                  <a:lnTo>
                    <a:pt x="1056" y="65"/>
                  </a:lnTo>
                  <a:lnTo>
                    <a:pt x="1056" y="65"/>
                  </a:lnTo>
                  <a:lnTo>
                    <a:pt x="1051" y="60"/>
                  </a:lnTo>
                  <a:lnTo>
                    <a:pt x="1048" y="54"/>
                  </a:lnTo>
                  <a:lnTo>
                    <a:pt x="1048" y="54"/>
                  </a:lnTo>
                  <a:lnTo>
                    <a:pt x="1046" y="47"/>
                  </a:lnTo>
                  <a:lnTo>
                    <a:pt x="1046" y="39"/>
                  </a:lnTo>
                  <a:lnTo>
                    <a:pt x="1046" y="39"/>
                  </a:lnTo>
                  <a:lnTo>
                    <a:pt x="1048" y="27"/>
                  </a:lnTo>
                  <a:lnTo>
                    <a:pt x="1049" y="19"/>
                  </a:lnTo>
                  <a:lnTo>
                    <a:pt x="1049" y="19"/>
                  </a:lnTo>
                  <a:lnTo>
                    <a:pt x="1053" y="13"/>
                  </a:lnTo>
                  <a:lnTo>
                    <a:pt x="1059" y="8"/>
                  </a:lnTo>
                  <a:lnTo>
                    <a:pt x="1059" y="8"/>
                  </a:lnTo>
                  <a:lnTo>
                    <a:pt x="1066" y="3"/>
                  </a:lnTo>
                  <a:lnTo>
                    <a:pt x="1074" y="1"/>
                  </a:lnTo>
                  <a:lnTo>
                    <a:pt x="1074" y="1"/>
                  </a:lnTo>
                  <a:lnTo>
                    <a:pt x="1094" y="0"/>
                  </a:lnTo>
                  <a:lnTo>
                    <a:pt x="1094" y="0"/>
                  </a:lnTo>
                  <a:lnTo>
                    <a:pt x="1115" y="0"/>
                  </a:lnTo>
                  <a:lnTo>
                    <a:pt x="1115" y="0"/>
                  </a:lnTo>
                  <a:lnTo>
                    <a:pt x="1134" y="5"/>
                  </a:lnTo>
                  <a:lnTo>
                    <a:pt x="1134" y="130"/>
                  </a:lnTo>
                  <a:lnTo>
                    <a:pt x="1112" y="130"/>
                  </a:lnTo>
                  <a:lnTo>
                    <a:pt x="1112" y="80"/>
                  </a:lnTo>
                  <a:lnTo>
                    <a:pt x="1103" y="80"/>
                  </a:lnTo>
                  <a:lnTo>
                    <a:pt x="1103" y="80"/>
                  </a:lnTo>
                  <a:lnTo>
                    <a:pt x="1097" y="81"/>
                  </a:lnTo>
                  <a:lnTo>
                    <a:pt x="1094" y="83"/>
                  </a:lnTo>
                  <a:lnTo>
                    <a:pt x="1089" y="88"/>
                  </a:lnTo>
                  <a:lnTo>
                    <a:pt x="1085" y="93"/>
                  </a:lnTo>
                  <a:lnTo>
                    <a:pt x="1081" y="111"/>
                  </a:lnTo>
                  <a:lnTo>
                    <a:pt x="1081" y="111"/>
                  </a:lnTo>
                  <a:lnTo>
                    <a:pt x="1076" y="121"/>
                  </a:lnTo>
                  <a:lnTo>
                    <a:pt x="1071" y="129"/>
                  </a:lnTo>
                  <a:lnTo>
                    <a:pt x="1071" y="129"/>
                  </a:lnTo>
                  <a:lnTo>
                    <a:pt x="1064" y="132"/>
                  </a:lnTo>
                  <a:lnTo>
                    <a:pt x="1054" y="134"/>
                  </a:lnTo>
                  <a:lnTo>
                    <a:pt x="1054" y="134"/>
                  </a:lnTo>
                  <a:lnTo>
                    <a:pt x="1045" y="132"/>
                  </a:lnTo>
                  <a:lnTo>
                    <a:pt x="1045" y="132"/>
                  </a:lnTo>
                  <a:lnTo>
                    <a:pt x="1040" y="130"/>
                  </a:lnTo>
                  <a:lnTo>
                    <a:pt x="1040" y="121"/>
                  </a:lnTo>
                  <a:lnTo>
                    <a:pt x="1040" y="121"/>
                  </a:lnTo>
                  <a:lnTo>
                    <a:pt x="1046" y="121"/>
                  </a:lnTo>
                  <a:lnTo>
                    <a:pt x="1051" y="117"/>
                  </a:lnTo>
                  <a:lnTo>
                    <a:pt x="1051" y="117"/>
                  </a:lnTo>
                  <a:lnTo>
                    <a:pt x="1053" y="116"/>
                  </a:lnTo>
                  <a:lnTo>
                    <a:pt x="1054" y="111"/>
                  </a:lnTo>
                  <a:lnTo>
                    <a:pt x="1061" y="93"/>
                  </a:lnTo>
                  <a:lnTo>
                    <a:pt x="1061" y="93"/>
                  </a:lnTo>
                  <a:lnTo>
                    <a:pt x="1064" y="86"/>
                  </a:lnTo>
                  <a:lnTo>
                    <a:pt x="1069" y="81"/>
                  </a:lnTo>
                  <a:lnTo>
                    <a:pt x="1069" y="81"/>
                  </a:lnTo>
                  <a:lnTo>
                    <a:pt x="1072" y="78"/>
                  </a:lnTo>
                  <a:lnTo>
                    <a:pt x="1077" y="76"/>
                  </a:lnTo>
                  <a:lnTo>
                    <a:pt x="1077" y="75"/>
                  </a:lnTo>
                  <a:close/>
                  <a:moveTo>
                    <a:pt x="1094" y="14"/>
                  </a:moveTo>
                  <a:lnTo>
                    <a:pt x="1094" y="14"/>
                  </a:lnTo>
                  <a:lnTo>
                    <a:pt x="1084" y="16"/>
                  </a:lnTo>
                  <a:lnTo>
                    <a:pt x="1076" y="19"/>
                  </a:lnTo>
                  <a:lnTo>
                    <a:pt x="1076" y="19"/>
                  </a:lnTo>
                  <a:lnTo>
                    <a:pt x="1072" y="23"/>
                  </a:lnTo>
                  <a:lnTo>
                    <a:pt x="1071" y="27"/>
                  </a:lnTo>
                  <a:lnTo>
                    <a:pt x="1069" y="39"/>
                  </a:lnTo>
                  <a:lnTo>
                    <a:pt x="1069" y="39"/>
                  </a:lnTo>
                  <a:lnTo>
                    <a:pt x="1071" y="52"/>
                  </a:lnTo>
                  <a:lnTo>
                    <a:pt x="1072" y="55"/>
                  </a:lnTo>
                  <a:lnTo>
                    <a:pt x="1076" y="58"/>
                  </a:lnTo>
                  <a:lnTo>
                    <a:pt x="1076" y="58"/>
                  </a:lnTo>
                  <a:lnTo>
                    <a:pt x="1084" y="62"/>
                  </a:lnTo>
                  <a:lnTo>
                    <a:pt x="1094" y="63"/>
                  </a:lnTo>
                  <a:lnTo>
                    <a:pt x="1112" y="63"/>
                  </a:lnTo>
                  <a:lnTo>
                    <a:pt x="1112" y="14"/>
                  </a:lnTo>
                  <a:lnTo>
                    <a:pt x="1094" y="14"/>
                  </a:lnTo>
                  <a:close/>
                  <a:moveTo>
                    <a:pt x="997" y="41"/>
                  </a:moveTo>
                  <a:lnTo>
                    <a:pt x="996" y="41"/>
                  </a:lnTo>
                  <a:lnTo>
                    <a:pt x="955" y="130"/>
                  </a:lnTo>
                  <a:lnTo>
                    <a:pt x="930" y="130"/>
                  </a:lnTo>
                  <a:lnTo>
                    <a:pt x="930" y="1"/>
                  </a:lnTo>
                  <a:lnTo>
                    <a:pt x="953" y="1"/>
                  </a:lnTo>
                  <a:lnTo>
                    <a:pt x="953" y="90"/>
                  </a:lnTo>
                  <a:lnTo>
                    <a:pt x="955" y="90"/>
                  </a:lnTo>
                  <a:lnTo>
                    <a:pt x="994" y="1"/>
                  </a:lnTo>
                  <a:lnTo>
                    <a:pt x="1020" y="1"/>
                  </a:lnTo>
                  <a:lnTo>
                    <a:pt x="1020" y="130"/>
                  </a:lnTo>
                  <a:lnTo>
                    <a:pt x="997" y="130"/>
                  </a:lnTo>
                  <a:lnTo>
                    <a:pt x="997" y="41"/>
                  </a:lnTo>
                  <a:close/>
                  <a:moveTo>
                    <a:pt x="830" y="130"/>
                  </a:moveTo>
                  <a:lnTo>
                    <a:pt x="808" y="130"/>
                  </a:lnTo>
                  <a:lnTo>
                    <a:pt x="808" y="1"/>
                  </a:lnTo>
                  <a:lnTo>
                    <a:pt x="830" y="1"/>
                  </a:lnTo>
                  <a:lnTo>
                    <a:pt x="830" y="57"/>
                  </a:lnTo>
                  <a:lnTo>
                    <a:pt x="873" y="57"/>
                  </a:lnTo>
                  <a:lnTo>
                    <a:pt x="873" y="1"/>
                  </a:lnTo>
                  <a:lnTo>
                    <a:pt x="896" y="1"/>
                  </a:lnTo>
                  <a:lnTo>
                    <a:pt x="896" y="130"/>
                  </a:lnTo>
                  <a:lnTo>
                    <a:pt x="873" y="130"/>
                  </a:lnTo>
                  <a:lnTo>
                    <a:pt x="873" y="75"/>
                  </a:lnTo>
                  <a:lnTo>
                    <a:pt x="830" y="75"/>
                  </a:lnTo>
                  <a:lnTo>
                    <a:pt x="830" y="130"/>
                  </a:lnTo>
                  <a:close/>
                  <a:moveTo>
                    <a:pt x="755" y="58"/>
                  </a:moveTo>
                  <a:lnTo>
                    <a:pt x="755" y="58"/>
                  </a:lnTo>
                  <a:lnTo>
                    <a:pt x="755" y="47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2" y="29"/>
                  </a:lnTo>
                  <a:lnTo>
                    <a:pt x="749" y="23"/>
                  </a:lnTo>
                  <a:lnTo>
                    <a:pt x="749" y="23"/>
                  </a:lnTo>
                  <a:lnTo>
                    <a:pt x="745" y="19"/>
                  </a:lnTo>
                  <a:lnTo>
                    <a:pt x="742" y="16"/>
                  </a:lnTo>
                  <a:lnTo>
                    <a:pt x="742" y="16"/>
                  </a:lnTo>
                  <a:lnTo>
                    <a:pt x="737" y="14"/>
                  </a:lnTo>
                  <a:lnTo>
                    <a:pt x="734" y="13"/>
                  </a:lnTo>
                  <a:lnTo>
                    <a:pt x="734" y="13"/>
                  </a:lnTo>
                  <a:lnTo>
                    <a:pt x="729" y="14"/>
                  </a:lnTo>
                  <a:lnTo>
                    <a:pt x="726" y="16"/>
                  </a:lnTo>
                  <a:lnTo>
                    <a:pt x="726" y="16"/>
                  </a:lnTo>
                  <a:lnTo>
                    <a:pt x="721" y="19"/>
                  </a:lnTo>
                  <a:lnTo>
                    <a:pt x="718" y="23"/>
                  </a:lnTo>
                  <a:lnTo>
                    <a:pt x="718" y="23"/>
                  </a:lnTo>
                  <a:lnTo>
                    <a:pt x="716" y="29"/>
                  </a:lnTo>
                  <a:lnTo>
                    <a:pt x="714" y="37"/>
                  </a:lnTo>
                  <a:lnTo>
                    <a:pt x="714" y="37"/>
                  </a:lnTo>
                  <a:lnTo>
                    <a:pt x="713" y="47"/>
                  </a:lnTo>
                  <a:lnTo>
                    <a:pt x="711" y="58"/>
                  </a:lnTo>
                  <a:lnTo>
                    <a:pt x="755" y="58"/>
                  </a:lnTo>
                  <a:close/>
                  <a:moveTo>
                    <a:pt x="778" y="75"/>
                  </a:moveTo>
                  <a:lnTo>
                    <a:pt x="711" y="75"/>
                  </a:lnTo>
                  <a:lnTo>
                    <a:pt x="711" y="75"/>
                  </a:lnTo>
                  <a:lnTo>
                    <a:pt x="713" y="86"/>
                  </a:lnTo>
                  <a:lnTo>
                    <a:pt x="714" y="94"/>
                  </a:lnTo>
                  <a:lnTo>
                    <a:pt x="714" y="94"/>
                  </a:lnTo>
                  <a:lnTo>
                    <a:pt x="716" y="103"/>
                  </a:lnTo>
                  <a:lnTo>
                    <a:pt x="721" y="109"/>
                  </a:lnTo>
                  <a:lnTo>
                    <a:pt x="721" y="109"/>
                  </a:lnTo>
                  <a:lnTo>
                    <a:pt x="726" y="112"/>
                  </a:lnTo>
                  <a:lnTo>
                    <a:pt x="731" y="116"/>
                  </a:lnTo>
                  <a:lnTo>
                    <a:pt x="731" y="116"/>
                  </a:lnTo>
                  <a:lnTo>
                    <a:pt x="739" y="117"/>
                  </a:lnTo>
                  <a:lnTo>
                    <a:pt x="747" y="117"/>
                  </a:lnTo>
                  <a:lnTo>
                    <a:pt x="773" y="117"/>
                  </a:lnTo>
                  <a:lnTo>
                    <a:pt x="773" y="129"/>
                  </a:lnTo>
                  <a:lnTo>
                    <a:pt x="773" y="129"/>
                  </a:lnTo>
                  <a:lnTo>
                    <a:pt x="758" y="132"/>
                  </a:lnTo>
                  <a:lnTo>
                    <a:pt x="758" y="132"/>
                  </a:lnTo>
                  <a:lnTo>
                    <a:pt x="742" y="134"/>
                  </a:lnTo>
                  <a:lnTo>
                    <a:pt x="742" y="134"/>
                  </a:lnTo>
                  <a:lnTo>
                    <a:pt x="729" y="132"/>
                  </a:lnTo>
                  <a:lnTo>
                    <a:pt x="718" y="130"/>
                  </a:lnTo>
                  <a:lnTo>
                    <a:pt x="718" y="130"/>
                  </a:lnTo>
                  <a:lnTo>
                    <a:pt x="708" y="125"/>
                  </a:lnTo>
                  <a:lnTo>
                    <a:pt x="701" y="119"/>
                  </a:lnTo>
                  <a:lnTo>
                    <a:pt x="701" y="119"/>
                  </a:lnTo>
                  <a:lnTo>
                    <a:pt x="695" y="111"/>
                  </a:lnTo>
                  <a:lnTo>
                    <a:pt x="691" y="99"/>
                  </a:lnTo>
                  <a:lnTo>
                    <a:pt x="691" y="99"/>
                  </a:lnTo>
                  <a:lnTo>
                    <a:pt x="690" y="85"/>
                  </a:lnTo>
                  <a:lnTo>
                    <a:pt x="688" y="67"/>
                  </a:lnTo>
                  <a:lnTo>
                    <a:pt x="688" y="67"/>
                  </a:lnTo>
                  <a:lnTo>
                    <a:pt x="690" y="49"/>
                  </a:lnTo>
                  <a:lnTo>
                    <a:pt x="691" y="34"/>
                  </a:lnTo>
                  <a:lnTo>
                    <a:pt x="691" y="34"/>
                  </a:lnTo>
                  <a:lnTo>
                    <a:pt x="695" y="23"/>
                  </a:lnTo>
                  <a:lnTo>
                    <a:pt x="700" y="13"/>
                  </a:lnTo>
                  <a:lnTo>
                    <a:pt x="700" y="13"/>
                  </a:lnTo>
                  <a:lnTo>
                    <a:pt x="706" y="6"/>
                  </a:lnTo>
                  <a:lnTo>
                    <a:pt x="714" y="3"/>
                  </a:lnTo>
                  <a:lnTo>
                    <a:pt x="714" y="3"/>
                  </a:lnTo>
                  <a:lnTo>
                    <a:pt x="723" y="0"/>
                  </a:lnTo>
                  <a:lnTo>
                    <a:pt x="734" y="0"/>
                  </a:lnTo>
                  <a:lnTo>
                    <a:pt x="734" y="0"/>
                  </a:lnTo>
                  <a:lnTo>
                    <a:pt x="744" y="0"/>
                  </a:lnTo>
                  <a:lnTo>
                    <a:pt x="754" y="3"/>
                  </a:lnTo>
                  <a:lnTo>
                    <a:pt x="754" y="3"/>
                  </a:lnTo>
                  <a:lnTo>
                    <a:pt x="762" y="6"/>
                  </a:lnTo>
                  <a:lnTo>
                    <a:pt x="768" y="13"/>
                  </a:lnTo>
                  <a:lnTo>
                    <a:pt x="768" y="13"/>
                  </a:lnTo>
                  <a:lnTo>
                    <a:pt x="773" y="23"/>
                  </a:lnTo>
                  <a:lnTo>
                    <a:pt x="776" y="34"/>
                  </a:lnTo>
                  <a:lnTo>
                    <a:pt x="776" y="34"/>
                  </a:lnTo>
                  <a:lnTo>
                    <a:pt x="778" y="49"/>
                  </a:lnTo>
                  <a:lnTo>
                    <a:pt x="778" y="67"/>
                  </a:lnTo>
                  <a:lnTo>
                    <a:pt x="778" y="75"/>
                  </a:lnTo>
                  <a:close/>
                  <a:moveTo>
                    <a:pt x="520" y="130"/>
                  </a:moveTo>
                  <a:lnTo>
                    <a:pt x="520" y="1"/>
                  </a:lnTo>
                  <a:lnTo>
                    <a:pt x="544" y="1"/>
                  </a:lnTo>
                  <a:lnTo>
                    <a:pt x="544" y="114"/>
                  </a:lnTo>
                  <a:lnTo>
                    <a:pt x="579" y="114"/>
                  </a:lnTo>
                  <a:lnTo>
                    <a:pt x="579" y="1"/>
                  </a:lnTo>
                  <a:lnTo>
                    <a:pt x="602" y="1"/>
                  </a:lnTo>
                  <a:lnTo>
                    <a:pt x="602" y="114"/>
                  </a:lnTo>
                  <a:lnTo>
                    <a:pt x="638" y="114"/>
                  </a:lnTo>
                  <a:lnTo>
                    <a:pt x="638" y="1"/>
                  </a:lnTo>
                  <a:lnTo>
                    <a:pt x="660" y="1"/>
                  </a:lnTo>
                  <a:lnTo>
                    <a:pt x="660" y="130"/>
                  </a:lnTo>
                  <a:lnTo>
                    <a:pt x="520" y="130"/>
                  </a:lnTo>
                  <a:close/>
                  <a:moveTo>
                    <a:pt x="407" y="50"/>
                  </a:moveTo>
                  <a:lnTo>
                    <a:pt x="407" y="50"/>
                  </a:lnTo>
                  <a:lnTo>
                    <a:pt x="415" y="50"/>
                  </a:lnTo>
                  <a:lnTo>
                    <a:pt x="423" y="52"/>
                  </a:lnTo>
                  <a:lnTo>
                    <a:pt x="423" y="52"/>
                  </a:lnTo>
                  <a:lnTo>
                    <a:pt x="430" y="54"/>
                  </a:lnTo>
                  <a:lnTo>
                    <a:pt x="435" y="58"/>
                  </a:lnTo>
                  <a:lnTo>
                    <a:pt x="435" y="58"/>
                  </a:lnTo>
                  <a:lnTo>
                    <a:pt x="440" y="63"/>
                  </a:lnTo>
                  <a:lnTo>
                    <a:pt x="443" y="70"/>
                  </a:lnTo>
                  <a:lnTo>
                    <a:pt x="443" y="70"/>
                  </a:lnTo>
                  <a:lnTo>
                    <a:pt x="445" y="80"/>
                  </a:lnTo>
                  <a:lnTo>
                    <a:pt x="446" y="93"/>
                  </a:lnTo>
                  <a:lnTo>
                    <a:pt x="446" y="93"/>
                  </a:lnTo>
                  <a:lnTo>
                    <a:pt x="445" y="104"/>
                  </a:lnTo>
                  <a:lnTo>
                    <a:pt x="443" y="112"/>
                  </a:lnTo>
                  <a:lnTo>
                    <a:pt x="443" y="112"/>
                  </a:lnTo>
                  <a:lnTo>
                    <a:pt x="440" y="121"/>
                  </a:lnTo>
                  <a:lnTo>
                    <a:pt x="433" y="125"/>
                  </a:lnTo>
                  <a:lnTo>
                    <a:pt x="433" y="125"/>
                  </a:lnTo>
                  <a:lnTo>
                    <a:pt x="427" y="129"/>
                  </a:lnTo>
                  <a:lnTo>
                    <a:pt x="420" y="132"/>
                  </a:lnTo>
                  <a:lnTo>
                    <a:pt x="420" y="132"/>
                  </a:lnTo>
                  <a:lnTo>
                    <a:pt x="410" y="134"/>
                  </a:lnTo>
                  <a:lnTo>
                    <a:pt x="399" y="134"/>
                  </a:lnTo>
                  <a:lnTo>
                    <a:pt x="399" y="134"/>
                  </a:lnTo>
                  <a:lnTo>
                    <a:pt x="378" y="132"/>
                  </a:lnTo>
                  <a:lnTo>
                    <a:pt x="378" y="132"/>
                  </a:lnTo>
                  <a:lnTo>
                    <a:pt x="358" y="129"/>
                  </a:lnTo>
                  <a:lnTo>
                    <a:pt x="358" y="1"/>
                  </a:lnTo>
                  <a:lnTo>
                    <a:pt x="381" y="1"/>
                  </a:lnTo>
                  <a:lnTo>
                    <a:pt x="381" y="52"/>
                  </a:lnTo>
                  <a:lnTo>
                    <a:pt x="381" y="52"/>
                  </a:lnTo>
                  <a:lnTo>
                    <a:pt x="392" y="50"/>
                  </a:lnTo>
                  <a:lnTo>
                    <a:pt x="392" y="50"/>
                  </a:lnTo>
                  <a:lnTo>
                    <a:pt x="407" y="50"/>
                  </a:lnTo>
                  <a:lnTo>
                    <a:pt x="407" y="50"/>
                  </a:lnTo>
                  <a:close/>
                  <a:moveTo>
                    <a:pt x="399" y="117"/>
                  </a:moveTo>
                  <a:lnTo>
                    <a:pt x="399" y="117"/>
                  </a:lnTo>
                  <a:lnTo>
                    <a:pt x="409" y="117"/>
                  </a:lnTo>
                  <a:lnTo>
                    <a:pt x="417" y="112"/>
                  </a:lnTo>
                  <a:lnTo>
                    <a:pt x="417" y="112"/>
                  </a:lnTo>
                  <a:lnTo>
                    <a:pt x="418" y="109"/>
                  </a:lnTo>
                  <a:lnTo>
                    <a:pt x="420" y="104"/>
                  </a:lnTo>
                  <a:lnTo>
                    <a:pt x="422" y="93"/>
                  </a:lnTo>
                  <a:lnTo>
                    <a:pt x="422" y="93"/>
                  </a:lnTo>
                  <a:lnTo>
                    <a:pt x="420" y="80"/>
                  </a:lnTo>
                  <a:lnTo>
                    <a:pt x="418" y="75"/>
                  </a:lnTo>
                  <a:lnTo>
                    <a:pt x="417" y="72"/>
                  </a:lnTo>
                  <a:lnTo>
                    <a:pt x="417" y="72"/>
                  </a:lnTo>
                  <a:lnTo>
                    <a:pt x="409" y="68"/>
                  </a:lnTo>
                  <a:lnTo>
                    <a:pt x="399" y="67"/>
                  </a:lnTo>
                  <a:lnTo>
                    <a:pt x="381" y="67"/>
                  </a:lnTo>
                  <a:lnTo>
                    <a:pt x="381" y="117"/>
                  </a:lnTo>
                  <a:lnTo>
                    <a:pt x="399" y="117"/>
                  </a:lnTo>
                  <a:close/>
                  <a:moveTo>
                    <a:pt x="487" y="1"/>
                  </a:moveTo>
                  <a:lnTo>
                    <a:pt x="487" y="130"/>
                  </a:lnTo>
                  <a:lnTo>
                    <a:pt x="464" y="130"/>
                  </a:lnTo>
                  <a:lnTo>
                    <a:pt x="464" y="1"/>
                  </a:lnTo>
                  <a:lnTo>
                    <a:pt x="487" y="1"/>
                  </a:lnTo>
                  <a:close/>
                  <a:moveTo>
                    <a:pt x="242" y="5"/>
                  </a:moveTo>
                  <a:lnTo>
                    <a:pt x="242" y="5"/>
                  </a:lnTo>
                  <a:lnTo>
                    <a:pt x="262" y="0"/>
                  </a:lnTo>
                  <a:lnTo>
                    <a:pt x="262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91" y="0"/>
                  </a:lnTo>
                  <a:lnTo>
                    <a:pt x="301" y="1"/>
                  </a:lnTo>
                  <a:lnTo>
                    <a:pt x="301" y="1"/>
                  </a:lnTo>
                  <a:lnTo>
                    <a:pt x="307" y="3"/>
                  </a:lnTo>
                  <a:lnTo>
                    <a:pt x="314" y="6"/>
                  </a:lnTo>
                  <a:lnTo>
                    <a:pt x="314" y="6"/>
                  </a:lnTo>
                  <a:lnTo>
                    <a:pt x="319" y="11"/>
                  </a:lnTo>
                  <a:lnTo>
                    <a:pt x="322" y="18"/>
                  </a:lnTo>
                  <a:lnTo>
                    <a:pt x="322" y="18"/>
                  </a:lnTo>
                  <a:lnTo>
                    <a:pt x="325" y="26"/>
                  </a:lnTo>
                  <a:lnTo>
                    <a:pt x="325" y="36"/>
                  </a:lnTo>
                  <a:lnTo>
                    <a:pt x="325" y="36"/>
                  </a:lnTo>
                  <a:lnTo>
                    <a:pt x="324" y="45"/>
                  </a:lnTo>
                  <a:lnTo>
                    <a:pt x="324" y="45"/>
                  </a:lnTo>
                  <a:lnTo>
                    <a:pt x="320" y="54"/>
                  </a:lnTo>
                  <a:lnTo>
                    <a:pt x="320" y="54"/>
                  </a:lnTo>
                  <a:lnTo>
                    <a:pt x="314" y="58"/>
                  </a:lnTo>
                  <a:lnTo>
                    <a:pt x="314" y="58"/>
                  </a:lnTo>
                  <a:lnTo>
                    <a:pt x="307" y="62"/>
                  </a:lnTo>
                  <a:lnTo>
                    <a:pt x="307" y="63"/>
                  </a:lnTo>
                  <a:lnTo>
                    <a:pt x="307" y="63"/>
                  </a:lnTo>
                  <a:lnTo>
                    <a:pt x="315" y="67"/>
                  </a:lnTo>
                  <a:lnTo>
                    <a:pt x="315" y="67"/>
                  </a:lnTo>
                  <a:lnTo>
                    <a:pt x="324" y="73"/>
                  </a:lnTo>
                  <a:lnTo>
                    <a:pt x="324" y="73"/>
                  </a:lnTo>
                  <a:lnTo>
                    <a:pt x="327" y="76"/>
                  </a:lnTo>
                  <a:lnTo>
                    <a:pt x="329" y="81"/>
                  </a:lnTo>
                  <a:lnTo>
                    <a:pt x="329" y="81"/>
                  </a:lnTo>
                  <a:lnTo>
                    <a:pt x="330" y="88"/>
                  </a:lnTo>
                  <a:lnTo>
                    <a:pt x="330" y="94"/>
                  </a:lnTo>
                  <a:lnTo>
                    <a:pt x="330" y="94"/>
                  </a:lnTo>
                  <a:lnTo>
                    <a:pt x="330" y="106"/>
                  </a:lnTo>
                  <a:lnTo>
                    <a:pt x="327" y="114"/>
                  </a:lnTo>
                  <a:lnTo>
                    <a:pt x="327" y="114"/>
                  </a:lnTo>
                  <a:lnTo>
                    <a:pt x="324" y="121"/>
                  </a:lnTo>
                  <a:lnTo>
                    <a:pt x="319" y="125"/>
                  </a:lnTo>
                  <a:lnTo>
                    <a:pt x="319" y="125"/>
                  </a:lnTo>
                  <a:lnTo>
                    <a:pt x="312" y="129"/>
                  </a:lnTo>
                  <a:lnTo>
                    <a:pt x="304" y="132"/>
                  </a:lnTo>
                  <a:lnTo>
                    <a:pt x="304" y="132"/>
                  </a:lnTo>
                  <a:lnTo>
                    <a:pt x="294" y="134"/>
                  </a:lnTo>
                  <a:lnTo>
                    <a:pt x="283" y="134"/>
                  </a:lnTo>
                  <a:lnTo>
                    <a:pt x="283" y="134"/>
                  </a:lnTo>
                  <a:lnTo>
                    <a:pt x="262" y="132"/>
                  </a:lnTo>
                  <a:lnTo>
                    <a:pt x="262" y="132"/>
                  </a:lnTo>
                  <a:lnTo>
                    <a:pt x="242" y="129"/>
                  </a:lnTo>
                  <a:lnTo>
                    <a:pt x="242" y="5"/>
                  </a:lnTo>
                  <a:close/>
                  <a:moveTo>
                    <a:pt x="265" y="14"/>
                  </a:moveTo>
                  <a:lnTo>
                    <a:pt x="265" y="55"/>
                  </a:lnTo>
                  <a:lnTo>
                    <a:pt x="280" y="55"/>
                  </a:lnTo>
                  <a:lnTo>
                    <a:pt x="280" y="55"/>
                  </a:lnTo>
                  <a:lnTo>
                    <a:pt x="289" y="55"/>
                  </a:lnTo>
                  <a:lnTo>
                    <a:pt x="296" y="52"/>
                  </a:lnTo>
                  <a:lnTo>
                    <a:pt x="296" y="52"/>
                  </a:lnTo>
                  <a:lnTo>
                    <a:pt x="299" y="49"/>
                  </a:lnTo>
                  <a:lnTo>
                    <a:pt x="301" y="45"/>
                  </a:lnTo>
                  <a:lnTo>
                    <a:pt x="302" y="36"/>
                  </a:lnTo>
                  <a:lnTo>
                    <a:pt x="302" y="36"/>
                  </a:lnTo>
                  <a:lnTo>
                    <a:pt x="301" y="26"/>
                  </a:lnTo>
                  <a:lnTo>
                    <a:pt x="299" y="23"/>
                  </a:lnTo>
                  <a:lnTo>
                    <a:pt x="296" y="19"/>
                  </a:lnTo>
                  <a:lnTo>
                    <a:pt x="296" y="19"/>
                  </a:lnTo>
                  <a:lnTo>
                    <a:pt x="289" y="16"/>
                  </a:lnTo>
                  <a:lnTo>
                    <a:pt x="280" y="14"/>
                  </a:lnTo>
                  <a:lnTo>
                    <a:pt x="265" y="14"/>
                  </a:lnTo>
                  <a:close/>
                  <a:moveTo>
                    <a:pt x="283" y="117"/>
                  </a:moveTo>
                  <a:lnTo>
                    <a:pt x="283" y="117"/>
                  </a:lnTo>
                  <a:lnTo>
                    <a:pt x="293" y="117"/>
                  </a:lnTo>
                  <a:lnTo>
                    <a:pt x="301" y="112"/>
                  </a:lnTo>
                  <a:lnTo>
                    <a:pt x="301" y="112"/>
                  </a:lnTo>
                  <a:lnTo>
                    <a:pt x="304" y="111"/>
                  </a:lnTo>
                  <a:lnTo>
                    <a:pt x="306" y="106"/>
                  </a:lnTo>
                  <a:lnTo>
                    <a:pt x="307" y="94"/>
                  </a:lnTo>
                  <a:lnTo>
                    <a:pt x="307" y="94"/>
                  </a:lnTo>
                  <a:lnTo>
                    <a:pt x="306" y="83"/>
                  </a:lnTo>
                  <a:lnTo>
                    <a:pt x="304" y="80"/>
                  </a:lnTo>
                  <a:lnTo>
                    <a:pt x="301" y="76"/>
                  </a:lnTo>
                  <a:lnTo>
                    <a:pt x="301" y="76"/>
                  </a:lnTo>
                  <a:lnTo>
                    <a:pt x="293" y="73"/>
                  </a:lnTo>
                  <a:lnTo>
                    <a:pt x="283" y="72"/>
                  </a:lnTo>
                  <a:lnTo>
                    <a:pt x="265" y="72"/>
                  </a:lnTo>
                  <a:lnTo>
                    <a:pt x="265" y="117"/>
                  </a:lnTo>
                  <a:lnTo>
                    <a:pt x="283" y="117"/>
                  </a:lnTo>
                  <a:close/>
                  <a:moveTo>
                    <a:pt x="213" y="67"/>
                  </a:moveTo>
                  <a:lnTo>
                    <a:pt x="213" y="67"/>
                  </a:lnTo>
                  <a:lnTo>
                    <a:pt x="213" y="83"/>
                  </a:lnTo>
                  <a:lnTo>
                    <a:pt x="211" y="98"/>
                  </a:lnTo>
                  <a:lnTo>
                    <a:pt x="211" y="98"/>
                  </a:lnTo>
                  <a:lnTo>
                    <a:pt x="206" y="109"/>
                  </a:lnTo>
                  <a:lnTo>
                    <a:pt x="201" y="119"/>
                  </a:lnTo>
                  <a:lnTo>
                    <a:pt x="201" y="119"/>
                  </a:lnTo>
                  <a:lnTo>
                    <a:pt x="195" y="125"/>
                  </a:lnTo>
                  <a:lnTo>
                    <a:pt x="186" y="130"/>
                  </a:lnTo>
                  <a:lnTo>
                    <a:pt x="186" y="130"/>
                  </a:lnTo>
                  <a:lnTo>
                    <a:pt x="177" y="132"/>
                  </a:lnTo>
                  <a:lnTo>
                    <a:pt x="165" y="134"/>
                  </a:lnTo>
                  <a:lnTo>
                    <a:pt x="165" y="134"/>
                  </a:lnTo>
                  <a:lnTo>
                    <a:pt x="154" y="132"/>
                  </a:lnTo>
                  <a:lnTo>
                    <a:pt x="145" y="130"/>
                  </a:lnTo>
                  <a:lnTo>
                    <a:pt x="145" y="130"/>
                  </a:lnTo>
                  <a:lnTo>
                    <a:pt x="137" y="125"/>
                  </a:lnTo>
                  <a:lnTo>
                    <a:pt x="129" y="119"/>
                  </a:lnTo>
                  <a:lnTo>
                    <a:pt x="129" y="119"/>
                  </a:lnTo>
                  <a:lnTo>
                    <a:pt x="124" y="109"/>
                  </a:lnTo>
                  <a:lnTo>
                    <a:pt x="121" y="98"/>
                  </a:lnTo>
                  <a:lnTo>
                    <a:pt x="121" y="98"/>
                  </a:lnTo>
                  <a:lnTo>
                    <a:pt x="118" y="83"/>
                  </a:lnTo>
                  <a:lnTo>
                    <a:pt x="118" y="67"/>
                  </a:lnTo>
                  <a:lnTo>
                    <a:pt x="118" y="67"/>
                  </a:lnTo>
                  <a:lnTo>
                    <a:pt x="118" y="49"/>
                  </a:lnTo>
                  <a:lnTo>
                    <a:pt x="121" y="34"/>
                  </a:lnTo>
                  <a:lnTo>
                    <a:pt x="121" y="34"/>
                  </a:lnTo>
                  <a:lnTo>
                    <a:pt x="124" y="23"/>
                  </a:lnTo>
                  <a:lnTo>
                    <a:pt x="129" y="14"/>
                  </a:lnTo>
                  <a:lnTo>
                    <a:pt x="129" y="14"/>
                  </a:lnTo>
                  <a:lnTo>
                    <a:pt x="137" y="8"/>
                  </a:lnTo>
                  <a:lnTo>
                    <a:pt x="145" y="3"/>
                  </a:lnTo>
                  <a:lnTo>
                    <a:pt x="145" y="3"/>
                  </a:lnTo>
                  <a:lnTo>
                    <a:pt x="154" y="0"/>
                  </a:lnTo>
                  <a:lnTo>
                    <a:pt x="165" y="0"/>
                  </a:lnTo>
                  <a:lnTo>
                    <a:pt x="165" y="0"/>
                  </a:lnTo>
                  <a:lnTo>
                    <a:pt x="177" y="0"/>
                  </a:lnTo>
                  <a:lnTo>
                    <a:pt x="186" y="3"/>
                  </a:lnTo>
                  <a:lnTo>
                    <a:pt x="186" y="3"/>
                  </a:lnTo>
                  <a:lnTo>
                    <a:pt x="195" y="8"/>
                  </a:lnTo>
                  <a:lnTo>
                    <a:pt x="201" y="14"/>
                  </a:lnTo>
                  <a:lnTo>
                    <a:pt x="201" y="14"/>
                  </a:lnTo>
                  <a:lnTo>
                    <a:pt x="206" y="23"/>
                  </a:lnTo>
                  <a:lnTo>
                    <a:pt x="211" y="34"/>
                  </a:lnTo>
                  <a:lnTo>
                    <a:pt x="211" y="34"/>
                  </a:lnTo>
                  <a:lnTo>
                    <a:pt x="213" y="49"/>
                  </a:lnTo>
                  <a:lnTo>
                    <a:pt x="213" y="67"/>
                  </a:lnTo>
                  <a:lnTo>
                    <a:pt x="213" y="67"/>
                  </a:lnTo>
                  <a:close/>
                  <a:moveTo>
                    <a:pt x="190" y="67"/>
                  </a:moveTo>
                  <a:lnTo>
                    <a:pt x="190" y="67"/>
                  </a:lnTo>
                  <a:lnTo>
                    <a:pt x="190" y="52"/>
                  </a:lnTo>
                  <a:lnTo>
                    <a:pt x="188" y="41"/>
                  </a:lnTo>
                  <a:lnTo>
                    <a:pt x="188" y="41"/>
                  </a:lnTo>
                  <a:lnTo>
                    <a:pt x="185" y="31"/>
                  </a:lnTo>
                  <a:lnTo>
                    <a:pt x="183" y="24"/>
                  </a:lnTo>
                  <a:lnTo>
                    <a:pt x="183" y="24"/>
                  </a:lnTo>
                  <a:lnTo>
                    <a:pt x="178" y="19"/>
                  </a:lnTo>
                  <a:lnTo>
                    <a:pt x="175" y="16"/>
                  </a:lnTo>
                  <a:lnTo>
                    <a:pt x="175" y="16"/>
                  </a:lnTo>
                  <a:lnTo>
                    <a:pt x="170" y="14"/>
                  </a:lnTo>
                  <a:lnTo>
                    <a:pt x="165" y="13"/>
                  </a:lnTo>
                  <a:lnTo>
                    <a:pt x="165" y="13"/>
                  </a:lnTo>
                  <a:lnTo>
                    <a:pt x="160" y="14"/>
                  </a:lnTo>
                  <a:lnTo>
                    <a:pt x="157" y="16"/>
                  </a:lnTo>
                  <a:lnTo>
                    <a:pt x="157" y="16"/>
                  </a:lnTo>
                  <a:lnTo>
                    <a:pt x="152" y="19"/>
                  </a:lnTo>
                  <a:lnTo>
                    <a:pt x="149" y="24"/>
                  </a:lnTo>
                  <a:lnTo>
                    <a:pt x="149" y="24"/>
                  </a:lnTo>
                  <a:lnTo>
                    <a:pt x="145" y="31"/>
                  </a:lnTo>
                  <a:lnTo>
                    <a:pt x="142" y="41"/>
                  </a:lnTo>
                  <a:lnTo>
                    <a:pt x="142" y="41"/>
                  </a:lnTo>
                  <a:lnTo>
                    <a:pt x="141" y="52"/>
                  </a:lnTo>
                  <a:lnTo>
                    <a:pt x="141" y="67"/>
                  </a:lnTo>
                  <a:lnTo>
                    <a:pt x="141" y="67"/>
                  </a:lnTo>
                  <a:lnTo>
                    <a:pt x="141" y="80"/>
                  </a:lnTo>
                  <a:lnTo>
                    <a:pt x="142" y="93"/>
                  </a:lnTo>
                  <a:lnTo>
                    <a:pt x="142" y="93"/>
                  </a:lnTo>
                  <a:lnTo>
                    <a:pt x="145" y="101"/>
                  </a:lnTo>
                  <a:lnTo>
                    <a:pt x="149" y="108"/>
                  </a:lnTo>
                  <a:lnTo>
                    <a:pt x="149" y="108"/>
                  </a:lnTo>
                  <a:lnTo>
                    <a:pt x="152" y="114"/>
                  </a:lnTo>
                  <a:lnTo>
                    <a:pt x="157" y="117"/>
                  </a:lnTo>
                  <a:lnTo>
                    <a:pt x="157" y="117"/>
                  </a:lnTo>
                  <a:lnTo>
                    <a:pt x="160" y="119"/>
                  </a:lnTo>
                  <a:lnTo>
                    <a:pt x="165" y="119"/>
                  </a:lnTo>
                  <a:lnTo>
                    <a:pt x="165" y="119"/>
                  </a:lnTo>
                  <a:lnTo>
                    <a:pt x="170" y="119"/>
                  </a:lnTo>
                  <a:lnTo>
                    <a:pt x="175" y="117"/>
                  </a:lnTo>
                  <a:lnTo>
                    <a:pt x="175" y="117"/>
                  </a:lnTo>
                  <a:lnTo>
                    <a:pt x="178" y="114"/>
                  </a:lnTo>
                  <a:lnTo>
                    <a:pt x="183" y="108"/>
                  </a:lnTo>
                  <a:lnTo>
                    <a:pt x="183" y="108"/>
                  </a:lnTo>
                  <a:lnTo>
                    <a:pt x="185" y="101"/>
                  </a:lnTo>
                  <a:lnTo>
                    <a:pt x="188" y="93"/>
                  </a:lnTo>
                  <a:lnTo>
                    <a:pt x="188" y="93"/>
                  </a:lnTo>
                  <a:lnTo>
                    <a:pt x="190" y="80"/>
                  </a:lnTo>
                  <a:lnTo>
                    <a:pt x="190" y="67"/>
                  </a:lnTo>
                  <a:lnTo>
                    <a:pt x="190" y="67"/>
                  </a:lnTo>
                  <a:close/>
                  <a:moveTo>
                    <a:pt x="23" y="130"/>
                  </a:moveTo>
                  <a:lnTo>
                    <a:pt x="0" y="130"/>
                  </a:lnTo>
                  <a:lnTo>
                    <a:pt x="0" y="1"/>
                  </a:lnTo>
                  <a:lnTo>
                    <a:pt x="90" y="1"/>
                  </a:lnTo>
                  <a:lnTo>
                    <a:pt x="90" y="130"/>
                  </a:lnTo>
                  <a:lnTo>
                    <a:pt x="65" y="130"/>
                  </a:lnTo>
                  <a:lnTo>
                    <a:pt x="65" y="19"/>
                  </a:lnTo>
                  <a:lnTo>
                    <a:pt x="23" y="19"/>
                  </a:lnTo>
                  <a:lnTo>
                    <a:pt x="23" y="1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3" name="Freeform 220"/>
            <p:cNvSpPr>
              <a:spLocks noEditPoints="1"/>
            </p:cNvSpPr>
            <p:nvPr/>
          </p:nvSpPr>
          <p:spPr bwMode="auto">
            <a:xfrm>
              <a:off x="6248401" y="4941888"/>
              <a:ext cx="1905000" cy="309563"/>
            </a:xfrm>
            <a:custGeom>
              <a:avLst/>
              <a:gdLst/>
              <a:ahLst/>
              <a:cxnLst>
                <a:cxn ang="0">
                  <a:pos x="1200" y="44"/>
                </a:cxn>
                <a:cxn ang="0">
                  <a:pos x="1042" y="116"/>
                </a:cxn>
                <a:cxn ang="0">
                  <a:pos x="991" y="182"/>
                </a:cxn>
                <a:cxn ang="0">
                  <a:pos x="991" y="44"/>
                </a:cxn>
                <a:cxn ang="0">
                  <a:pos x="821" y="142"/>
                </a:cxn>
                <a:cxn ang="0">
                  <a:pos x="826" y="92"/>
                </a:cxn>
                <a:cxn ang="0">
                  <a:pos x="870" y="79"/>
                </a:cxn>
                <a:cxn ang="0">
                  <a:pos x="847" y="54"/>
                </a:cxn>
                <a:cxn ang="0">
                  <a:pos x="873" y="44"/>
                </a:cxn>
                <a:cxn ang="0">
                  <a:pos x="872" y="144"/>
                </a:cxn>
                <a:cxn ang="0">
                  <a:pos x="855" y="98"/>
                </a:cxn>
                <a:cxn ang="0">
                  <a:pos x="837" y="129"/>
                </a:cxn>
                <a:cxn ang="0">
                  <a:pos x="870" y="98"/>
                </a:cxn>
                <a:cxn ang="0">
                  <a:pos x="793" y="138"/>
                </a:cxn>
                <a:cxn ang="0">
                  <a:pos x="793" y="154"/>
                </a:cxn>
                <a:cxn ang="0">
                  <a:pos x="757" y="103"/>
                </a:cxn>
                <a:cxn ang="0">
                  <a:pos x="755" y="87"/>
                </a:cxn>
                <a:cxn ang="0">
                  <a:pos x="783" y="43"/>
                </a:cxn>
                <a:cxn ang="0">
                  <a:pos x="796" y="53"/>
                </a:cxn>
                <a:cxn ang="0">
                  <a:pos x="769" y="93"/>
                </a:cxn>
                <a:cxn ang="0">
                  <a:pos x="674" y="44"/>
                </a:cxn>
                <a:cxn ang="0">
                  <a:pos x="518" y="61"/>
                </a:cxn>
                <a:cxn ang="0">
                  <a:pos x="509" y="116"/>
                </a:cxn>
                <a:cxn ang="0">
                  <a:pos x="533" y="56"/>
                </a:cxn>
                <a:cxn ang="0">
                  <a:pos x="577" y="116"/>
                </a:cxn>
                <a:cxn ang="0">
                  <a:pos x="572" y="66"/>
                </a:cxn>
                <a:cxn ang="0">
                  <a:pos x="553" y="43"/>
                </a:cxn>
                <a:cxn ang="0">
                  <a:pos x="599" y="97"/>
                </a:cxn>
                <a:cxn ang="0">
                  <a:pos x="553" y="195"/>
                </a:cxn>
                <a:cxn ang="0">
                  <a:pos x="491" y="121"/>
                </a:cxn>
                <a:cxn ang="0">
                  <a:pos x="515" y="48"/>
                </a:cxn>
                <a:cxn ang="0">
                  <a:pos x="409" y="116"/>
                </a:cxn>
                <a:cxn ang="0">
                  <a:pos x="344" y="57"/>
                </a:cxn>
                <a:cxn ang="0">
                  <a:pos x="291" y="152"/>
                </a:cxn>
                <a:cxn ang="0">
                  <a:pos x="286" y="136"/>
                </a:cxn>
                <a:cxn ang="0">
                  <a:pos x="196" y="146"/>
                </a:cxn>
                <a:cxn ang="0">
                  <a:pos x="190" y="102"/>
                </a:cxn>
                <a:cxn ang="0">
                  <a:pos x="231" y="87"/>
                </a:cxn>
                <a:cxn ang="0">
                  <a:pos x="232" y="57"/>
                </a:cxn>
                <a:cxn ang="0">
                  <a:pos x="223" y="41"/>
                </a:cxn>
                <a:cxn ang="0">
                  <a:pos x="260" y="79"/>
                </a:cxn>
                <a:cxn ang="0">
                  <a:pos x="221" y="154"/>
                </a:cxn>
                <a:cxn ang="0">
                  <a:pos x="208" y="120"/>
                </a:cxn>
                <a:cxn ang="0">
                  <a:pos x="236" y="139"/>
                </a:cxn>
                <a:cxn ang="0">
                  <a:pos x="144" y="43"/>
                </a:cxn>
                <a:cxn ang="0">
                  <a:pos x="165" y="72"/>
                </a:cxn>
                <a:cxn ang="0">
                  <a:pos x="157" y="98"/>
                </a:cxn>
                <a:cxn ang="0">
                  <a:pos x="167" y="138"/>
                </a:cxn>
                <a:cxn ang="0">
                  <a:pos x="111" y="152"/>
                </a:cxn>
                <a:cxn ang="0">
                  <a:pos x="144" y="80"/>
                </a:cxn>
                <a:cxn ang="0">
                  <a:pos x="129" y="141"/>
                </a:cxn>
                <a:cxn ang="0">
                  <a:pos x="146" y="105"/>
                </a:cxn>
                <a:cxn ang="0">
                  <a:pos x="54" y="100"/>
                </a:cxn>
                <a:cxn ang="0">
                  <a:pos x="79" y="142"/>
                </a:cxn>
                <a:cxn ang="0">
                  <a:pos x="49" y="142"/>
                </a:cxn>
                <a:cxn ang="0">
                  <a:pos x="0" y="151"/>
                </a:cxn>
                <a:cxn ang="0">
                  <a:pos x="39" y="75"/>
                </a:cxn>
                <a:cxn ang="0">
                  <a:pos x="69" y="41"/>
                </a:cxn>
                <a:cxn ang="0">
                  <a:pos x="59" y="75"/>
                </a:cxn>
              </a:cxnLst>
              <a:rect l="0" t="0" r="r" b="b"/>
              <a:pathLst>
                <a:path w="1200" h="195">
                  <a:moveTo>
                    <a:pt x="1180" y="75"/>
                  </a:moveTo>
                  <a:lnTo>
                    <a:pt x="1180" y="75"/>
                  </a:lnTo>
                  <a:lnTo>
                    <a:pt x="1146" y="151"/>
                  </a:lnTo>
                  <a:lnTo>
                    <a:pt x="1125" y="151"/>
                  </a:lnTo>
                  <a:lnTo>
                    <a:pt x="1125" y="44"/>
                  </a:lnTo>
                  <a:lnTo>
                    <a:pt x="1145" y="44"/>
                  </a:lnTo>
                  <a:lnTo>
                    <a:pt x="1145" y="116"/>
                  </a:lnTo>
                  <a:lnTo>
                    <a:pt x="1146" y="116"/>
                  </a:lnTo>
                  <a:lnTo>
                    <a:pt x="1177" y="44"/>
                  </a:lnTo>
                  <a:lnTo>
                    <a:pt x="1200" y="44"/>
                  </a:lnTo>
                  <a:lnTo>
                    <a:pt x="1200" y="151"/>
                  </a:lnTo>
                  <a:lnTo>
                    <a:pt x="1180" y="151"/>
                  </a:lnTo>
                  <a:lnTo>
                    <a:pt x="1180" y="75"/>
                  </a:lnTo>
                  <a:close/>
                  <a:moveTo>
                    <a:pt x="1077" y="75"/>
                  </a:moveTo>
                  <a:lnTo>
                    <a:pt x="1077" y="75"/>
                  </a:lnTo>
                  <a:lnTo>
                    <a:pt x="1043" y="151"/>
                  </a:lnTo>
                  <a:lnTo>
                    <a:pt x="1022" y="151"/>
                  </a:lnTo>
                  <a:lnTo>
                    <a:pt x="1022" y="44"/>
                  </a:lnTo>
                  <a:lnTo>
                    <a:pt x="1042" y="44"/>
                  </a:lnTo>
                  <a:lnTo>
                    <a:pt x="1042" y="116"/>
                  </a:lnTo>
                  <a:lnTo>
                    <a:pt x="1043" y="116"/>
                  </a:lnTo>
                  <a:lnTo>
                    <a:pt x="1074" y="44"/>
                  </a:lnTo>
                  <a:lnTo>
                    <a:pt x="1097" y="44"/>
                  </a:lnTo>
                  <a:lnTo>
                    <a:pt x="1097" y="151"/>
                  </a:lnTo>
                  <a:lnTo>
                    <a:pt x="1077" y="151"/>
                  </a:lnTo>
                  <a:lnTo>
                    <a:pt x="1077" y="75"/>
                  </a:lnTo>
                  <a:close/>
                  <a:moveTo>
                    <a:pt x="1002" y="138"/>
                  </a:moveTo>
                  <a:lnTo>
                    <a:pt x="1002" y="182"/>
                  </a:lnTo>
                  <a:lnTo>
                    <a:pt x="991" y="182"/>
                  </a:lnTo>
                  <a:lnTo>
                    <a:pt x="991" y="182"/>
                  </a:lnTo>
                  <a:lnTo>
                    <a:pt x="988" y="167"/>
                  </a:lnTo>
                  <a:lnTo>
                    <a:pt x="988" y="167"/>
                  </a:lnTo>
                  <a:lnTo>
                    <a:pt x="984" y="151"/>
                  </a:lnTo>
                  <a:lnTo>
                    <a:pt x="917" y="151"/>
                  </a:lnTo>
                  <a:lnTo>
                    <a:pt x="917" y="44"/>
                  </a:lnTo>
                  <a:lnTo>
                    <a:pt x="937" y="44"/>
                  </a:lnTo>
                  <a:lnTo>
                    <a:pt x="937" y="138"/>
                  </a:lnTo>
                  <a:lnTo>
                    <a:pt x="971" y="138"/>
                  </a:lnTo>
                  <a:lnTo>
                    <a:pt x="971" y="44"/>
                  </a:lnTo>
                  <a:lnTo>
                    <a:pt x="991" y="44"/>
                  </a:lnTo>
                  <a:lnTo>
                    <a:pt x="991" y="138"/>
                  </a:lnTo>
                  <a:lnTo>
                    <a:pt x="1002" y="138"/>
                  </a:lnTo>
                  <a:close/>
                  <a:moveTo>
                    <a:pt x="849" y="154"/>
                  </a:moveTo>
                  <a:lnTo>
                    <a:pt x="849" y="154"/>
                  </a:lnTo>
                  <a:lnTo>
                    <a:pt x="836" y="152"/>
                  </a:lnTo>
                  <a:lnTo>
                    <a:pt x="836" y="152"/>
                  </a:lnTo>
                  <a:lnTo>
                    <a:pt x="829" y="149"/>
                  </a:lnTo>
                  <a:lnTo>
                    <a:pt x="826" y="146"/>
                  </a:lnTo>
                  <a:lnTo>
                    <a:pt x="826" y="146"/>
                  </a:lnTo>
                  <a:lnTo>
                    <a:pt x="821" y="142"/>
                  </a:lnTo>
                  <a:lnTo>
                    <a:pt x="819" y="136"/>
                  </a:lnTo>
                  <a:lnTo>
                    <a:pt x="819" y="136"/>
                  </a:lnTo>
                  <a:lnTo>
                    <a:pt x="816" y="128"/>
                  </a:lnTo>
                  <a:lnTo>
                    <a:pt x="816" y="120"/>
                  </a:lnTo>
                  <a:lnTo>
                    <a:pt x="816" y="120"/>
                  </a:lnTo>
                  <a:lnTo>
                    <a:pt x="816" y="110"/>
                  </a:lnTo>
                  <a:lnTo>
                    <a:pt x="819" y="102"/>
                  </a:lnTo>
                  <a:lnTo>
                    <a:pt x="819" y="102"/>
                  </a:lnTo>
                  <a:lnTo>
                    <a:pt x="821" y="97"/>
                  </a:lnTo>
                  <a:lnTo>
                    <a:pt x="826" y="92"/>
                  </a:lnTo>
                  <a:lnTo>
                    <a:pt x="826" y="92"/>
                  </a:lnTo>
                  <a:lnTo>
                    <a:pt x="829" y="88"/>
                  </a:lnTo>
                  <a:lnTo>
                    <a:pt x="836" y="87"/>
                  </a:lnTo>
                  <a:lnTo>
                    <a:pt x="836" y="87"/>
                  </a:lnTo>
                  <a:lnTo>
                    <a:pt x="849" y="85"/>
                  </a:lnTo>
                  <a:lnTo>
                    <a:pt x="849" y="85"/>
                  </a:lnTo>
                  <a:lnTo>
                    <a:pt x="858" y="87"/>
                  </a:lnTo>
                  <a:lnTo>
                    <a:pt x="858" y="87"/>
                  </a:lnTo>
                  <a:lnTo>
                    <a:pt x="870" y="87"/>
                  </a:lnTo>
                  <a:lnTo>
                    <a:pt x="870" y="79"/>
                  </a:lnTo>
                  <a:lnTo>
                    <a:pt x="870" y="79"/>
                  </a:lnTo>
                  <a:lnTo>
                    <a:pt x="868" y="66"/>
                  </a:lnTo>
                  <a:lnTo>
                    <a:pt x="868" y="66"/>
                  </a:lnTo>
                  <a:lnTo>
                    <a:pt x="867" y="62"/>
                  </a:lnTo>
                  <a:lnTo>
                    <a:pt x="863" y="59"/>
                  </a:lnTo>
                  <a:lnTo>
                    <a:pt x="863" y="59"/>
                  </a:lnTo>
                  <a:lnTo>
                    <a:pt x="860" y="57"/>
                  </a:lnTo>
                  <a:lnTo>
                    <a:pt x="857" y="56"/>
                  </a:lnTo>
                  <a:lnTo>
                    <a:pt x="857" y="56"/>
                  </a:lnTo>
                  <a:lnTo>
                    <a:pt x="847" y="54"/>
                  </a:lnTo>
                  <a:lnTo>
                    <a:pt x="824" y="54"/>
                  </a:lnTo>
                  <a:lnTo>
                    <a:pt x="824" y="46"/>
                  </a:lnTo>
                  <a:lnTo>
                    <a:pt x="824" y="46"/>
                  </a:lnTo>
                  <a:lnTo>
                    <a:pt x="837" y="43"/>
                  </a:lnTo>
                  <a:lnTo>
                    <a:pt x="837" y="43"/>
                  </a:lnTo>
                  <a:lnTo>
                    <a:pt x="850" y="41"/>
                  </a:lnTo>
                  <a:lnTo>
                    <a:pt x="850" y="41"/>
                  </a:lnTo>
                  <a:lnTo>
                    <a:pt x="867" y="43"/>
                  </a:lnTo>
                  <a:lnTo>
                    <a:pt x="867" y="43"/>
                  </a:lnTo>
                  <a:lnTo>
                    <a:pt x="873" y="44"/>
                  </a:lnTo>
                  <a:lnTo>
                    <a:pt x="880" y="49"/>
                  </a:lnTo>
                  <a:lnTo>
                    <a:pt x="880" y="49"/>
                  </a:lnTo>
                  <a:lnTo>
                    <a:pt x="883" y="53"/>
                  </a:lnTo>
                  <a:lnTo>
                    <a:pt x="886" y="59"/>
                  </a:lnTo>
                  <a:lnTo>
                    <a:pt x="886" y="59"/>
                  </a:lnTo>
                  <a:lnTo>
                    <a:pt x="888" y="67"/>
                  </a:lnTo>
                  <a:lnTo>
                    <a:pt x="890" y="79"/>
                  </a:lnTo>
                  <a:lnTo>
                    <a:pt x="890" y="151"/>
                  </a:lnTo>
                  <a:lnTo>
                    <a:pt x="873" y="151"/>
                  </a:lnTo>
                  <a:lnTo>
                    <a:pt x="872" y="144"/>
                  </a:lnTo>
                  <a:lnTo>
                    <a:pt x="872" y="144"/>
                  </a:lnTo>
                  <a:lnTo>
                    <a:pt x="872" y="144"/>
                  </a:lnTo>
                  <a:lnTo>
                    <a:pt x="867" y="149"/>
                  </a:lnTo>
                  <a:lnTo>
                    <a:pt x="860" y="151"/>
                  </a:lnTo>
                  <a:lnTo>
                    <a:pt x="860" y="151"/>
                  </a:lnTo>
                  <a:lnTo>
                    <a:pt x="855" y="152"/>
                  </a:lnTo>
                  <a:lnTo>
                    <a:pt x="849" y="154"/>
                  </a:lnTo>
                  <a:lnTo>
                    <a:pt x="849" y="154"/>
                  </a:lnTo>
                  <a:close/>
                  <a:moveTo>
                    <a:pt x="870" y="98"/>
                  </a:moveTo>
                  <a:lnTo>
                    <a:pt x="855" y="98"/>
                  </a:lnTo>
                  <a:lnTo>
                    <a:pt x="855" y="98"/>
                  </a:lnTo>
                  <a:lnTo>
                    <a:pt x="847" y="100"/>
                  </a:lnTo>
                  <a:lnTo>
                    <a:pt x="840" y="103"/>
                  </a:lnTo>
                  <a:lnTo>
                    <a:pt x="840" y="103"/>
                  </a:lnTo>
                  <a:lnTo>
                    <a:pt x="839" y="105"/>
                  </a:lnTo>
                  <a:lnTo>
                    <a:pt x="837" y="108"/>
                  </a:lnTo>
                  <a:lnTo>
                    <a:pt x="836" y="120"/>
                  </a:lnTo>
                  <a:lnTo>
                    <a:pt x="836" y="120"/>
                  </a:lnTo>
                  <a:lnTo>
                    <a:pt x="837" y="129"/>
                  </a:lnTo>
                  <a:lnTo>
                    <a:pt x="837" y="129"/>
                  </a:lnTo>
                  <a:lnTo>
                    <a:pt x="840" y="136"/>
                  </a:lnTo>
                  <a:lnTo>
                    <a:pt x="840" y="136"/>
                  </a:lnTo>
                  <a:lnTo>
                    <a:pt x="847" y="139"/>
                  </a:lnTo>
                  <a:lnTo>
                    <a:pt x="847" y="139"/>
                  </a:lnTo>
                  <a:lnTo>
                    <a:pt x="855" y="141"/>
                  </a:lnTo>
                  <a:lnTo>
                    <a:pt x="855" y="141"/>
                  </a:lnTo>
                  <a:lnTo>
                    <a:pt x="863" y="139"/>
                  </a:lnTo>
                  <a:lnTo>
                    <a:pt x="863" y="139"/>
                  </a:lnTo>
                  <a:lnTo>
                    <a:pt x="870" y="136"/>
                  </a:lnTo>
                  <a:lnTo>
                    <a:pt x="870" y="98"/>
                  </a:lnTo>
                  <a:close/>
                  <a:moveTo>
                    <a:pt x="769" y="95"/>
                  </a:moveTo>
                  <a:lnTo>
                    <a:pt x="769" y="95"/>
                  </a:lnTo>
                  <a:lnTo>
                    <a:pt x="773" y="97"/>
                  </a:lnTo>
                  <a:lnTo>
                    <a:pt x="778" y="100"/>
                  </a:lnTo>
                  <a:lnTo>
                    <a:pt x="778" y="100"/>
                  </a:lnTo>
                  <a:lnTo>
                    <a:pt x="783" y="105"/>
                  </a:lnTo>
                  <a:lnTo>
                    <a:pt x="787" y="115"/>
                  </a:lnTo>
                  <a:lnTo>
                    <a:pt x="791" y="134"/>
                  </a:lnTo>
                  <a:lnTo>
                    <a:pt x="791" y="134"/>
                  </a:lnTo>
                  <a:lnTo>
                    <a:pt x="793" y="138"/>
                  </a:lnTo>
                  <a:lnTo>
                    <a:pt x="795" y="141"/>
                  </a:lnTo>
                  <a:lnTo>
                    <a:pt x="795" y="141"/>
                  </a:lnTo>
                  <a:lnTo>
                    <a:pt x="800" y="142"/>
                  </a:lnTo>
                  <a:lnTo>
                    <a:pt x="805" y="142"/>
                  </a:lnTo>
                  <a:lnTo>
                    <a:pt x="805" y="151"/>
                  </a:lnTo>
                  <a:lnTo>
                    <a:pt x="805" y="151"/>
                  </a:lnTo>
                  <a:lnTo>
                    <a:pt x="801" y="152"/>
                  </a:lnTo>
                  <a:lnTo>
                    <a:pt x="801" y="152"/>
                  </a:lnTo>
                  <a:lnTo>
                    <a:pt x="793" y="154"/>
                  </a:lnTo>
                  <a:lnTo>
                    <a:pt x="793" y="154"/>
                  </a:lnTo>
                  <a:lnTo>
                    <a:pt x="785" y="152"/>
                  </a:lnTo>
                  <a:lnTo>
                    <a:pt x="778" y="149"/>
                  </a:lnTo>
                  <a:lnTo>
                    <a:pt x="778" y="149"/>
                  </a:lnTo>
                  <a:lnTo>
                    <a:pt x="773" y="142"/>
                  </a:lnTo>
                  <a:lnTo>
                    <a:pt x="772" y="134"/>
                  </a:lnTo>
                  <a:lnTo>
                    <a:pt x="765" y="115"/>
                  </a:lnTo>
                  <a:lnTo>
                    <a:pt x="765" y="115"/>
                  </a:lnTo>
                  <a:lnTo>
                    <a:pt x="764" y="108"/>
                  </a:lnTo>
                  <a:lnTo>
                    <a:pt x="760" y="105"/>
                  </a:lnTo>
                  <a:lnTo>
                    <a:pt x="757" y="103"/>
                  </a:lnTo>
                  <a:lnTo>
                    <a:pt x="752" y="102"/>
                  </a:lnTo>
                  <a:lnTo>
                    <a:pt x="744" y="102"/>
                  </a:lnTo>
                  <a:lnTo>
                    <a:pt x="744" y="151"/>
                  </a:lnTo>
                  <a:lnTo>
                    <a:pt x="724" y="151"/>
                  </a:lnTo>
                  <a:lnTo>
                    <a:pt x="724" y="44"/>
                  </a:lnTo>
                  <a:lnTo>
                    <a:pt x="744" y="44"/>
                  </a:lnTo>
                  <a:lnTo>
                    <a:pt x="744" y="87"/>
                  </a:lnTo>
                  <a:lnTo>
                    <a:pt x="752" y="87"/>
                  </a:lnTo>
                  <a:lnTo>
                    <a:pt x="752" y="87"/>
                  </a:lnTo>
                  <a:lnTo>
                    <a:pt x="755" y="87"/>
                  </a:lnTo>
                  <a:lnTo>
                    <a:pt x="759" y="85"/>
                  </a:lnTo>
                  <a:lnTo>
                    <a:pt x="759" y="85"/>
                  </a:lnTo>
                  <a:lnTo>
                    <a:pt x="760" y="80"/>
                  </a:lnTo>
                  <a:lnTo>
                    <a:pt x="764" y="75"/>
                  </a:lnTo>
                  <a:lnTo>
                    <a:pt x="769" y="59"/>
                  </a:lnTo>
                  <a:lnTo>
                    <a:pt x="769" y="59"/>
                  </a:lnTo>
                  <a:lnTo>
                    <a:pt x="773" y="51"/>
                  </a:lnTo>
                  <a:lnTo>
                    <a:pt x="777" y="46"/>
                  </a:lnTo>
                  <a:lnTo>
                    <a:pt x="777" y="46"/>
                  </a:lnTo>
                  <a:lnTo>
                    <a:pt x="783" y="43"/>
                  </a:lnTo>
                  <a:lnTo>
                    <a:pt x="790" y="41"/>
                  </a:lnTo>
                  <a:lnTo>
                    <a:pt x="790" y="41"/>
                  </a:lnTo>
                  <a:lnTo>
                    <a:pt x="795" y="41"/>
                  </a:lnTo>
                  <a:lnTo>
                    <a:pt x="795" y="41"/>
                  </a:lnTo>
                  <a:lnTo>
                    <a:pt x="798" y="43"/>
                  </a:lnTo>
                  <a:lnTo>
                    <a:pt x="798" y="43"/>
                  </a:lnTo>
                  <a:lnTo>
                    <a:pt x="803" y="44"/>
                  </a:lnTo>
                  <a:lnTo>
                    <a:pt x="803" y="53"/>
                  </a:lnTo>
                  <a:lnTo>
                    <a:pt x="803" y="53"/>
                  </a:lnTo>
                  <a:lnTo>
                    <a:pt x="796" y="53"/>
                  </a:lnTo>
                  <a:lnTo>
                    <a:pt x="793" y="54"/>
                  </a:lnTo>
                  <a:lnTo>
                    <a:pt x="793" y="54"/>
                  </a:lnTo>
                  <a:lnTo>
                    <a:pt x="790" y="59"/>
                  </a:lnTo>
                  <a:lnTo>
                    <a:pt x="783" y="75"/>
                  </a:lnTo>
                  <a:lnTo>
                    <a:pt x="783" y="75"/>
                  </a:lnTo>
                  <a:lnTo>
                    <a:pt x="780" y="84"/>
                  </a:lnTo>
                  <a:lnTo>
                    <a:pt x="777" y="88"/>
                  </a:lnTo>
                  <a:lnTo>
                    <a:pt x="777" y="88"/>
                  </a:lnTo>
                  <a:lnTo>
                    <a:pt x="773" y="92"/>
                  </a:lnTo>
                  <a:lnTo>
                    <a:pt x="769" y="93"/>
                  </a:lnTo>
                  <a:lnTo>
                    <a:pt x="769" y="95"/>
                  </a:lnTo>
                  <a:close/>
                  <a:moveTo>
                    <a:pt x="677" y="75"/>
                  </a:moveTo>
                  <a:lnTo>
                    <a:pt x="677" y="75"/>
                  </a:lnTo>
                  <a:lnTo>
                    <a:pt x="643" y="151"/>
                  </a:lnTo>
                  <a:lnTo>
                    <a:pt x="621" y="151"/>
                  </a:lnTo>
                  <a:lnTo>
                    <a:pt x="621" y="44"/>
                  </a:lnTo>
                  <a:lnTo>
                    <a:pt x="641" y="44"/>
                  </a:lnTo>
                  <a:lnTo>
                    <a:pt x="641" y="116"/>
                  </a:lnTo>
                  <a:lnTo>
                    <a:pt x="643" y="116"/>
                  </a:lnTo>
                  <a:lnTo>
                    <a:pt x="674" y="44"/>
                  </a:lnTo>
                  <a:lnTo>
                    <a:pt x="697" y="44"/>
                  </a:lnTo>
                  <a:lnTo>
                    <a:pt x="697" y="151"/>
                  </a:lnTo>
                  <a:lnTo>
                    <a:pt x="677" y="151"/>
                  </a:lnTo>
                  <a:lnTo>
                    <a:pt x="677" y="75"/>
                  </a:lnTo>
                  <a:close/>
                  <a:moveTo>
                    <a:pt x="533" y="56"/>
                  </a:moveTo>
                  <a:lnTo>
                    <a:pt x="533" y="56"/>
                  </a:lnTo>
                  <a:lnTo>
                    <a:pt x="528" y="56"/>
                  </a:lnTo>
                  <a:lnTo>
                    <a:pt x="523" y="59"/>
                  </a:lnTo>
                  <a:lnTo>
                    <a:pt x="523" y="59"/>
                  </a:lnTo>
                  <a:lnTo>
                    <a:pt x="518" y="61"/>
                  </a:lnTo>
                  <a:lnTo>
                    <a:pt x="515" y="66"/>
                  </a:lnTo>
                  <a:lnTo>
                    <a:pt x="515" y="66"/>
                  </a:lnTo>
                  <a:lnTo>
                    <a:pt x="512" y="70"/>
                  </a:lnTo>
                  <a:lnTo>
                    <a:pt x="509" y="79"/>
                  </a:lnTo>
                  <a:lnTo>
                    <a:pt x="509" y="79"/>
                  </a:lnTo>
                  <a:lnTo>
                    <a:pt x="507" y="87"/>
                  </a:lnTo>
                  <a:lnTo>
                    <a:pt x="507" y="97"/>
                  </a:lnTo>
                  <a:lnTo>
                    <a:pt x="507" y="97"/>
                  </a:lnTo>
                  <a:lnTo>
                    <a:pt x="507" y="108"/>
                  </a:lnTo>
                  <a:lnTo>
                    <a:pt x="509" y="116"/>
                  </a:lnTo>
                  <a:lnTo>
                    <a:pt x="509" y="116"/>
                  </a:lnTo>
                  <a:lnTo>
                    <a:pt x="512" y="123"/>
                  </a:lnTo>
                  <a:lnTo>
                    <a:pt x="515" y="129"/>
                  </a:lnTo>
                  <a:lnTo>
                    <a:pt x="515" y="129"/>
                  </a:lnTo>
                  <a:lnTo>
                    <a:pt x="518" y="133"/>
                  </a:lnTo>
                  <a:lnTo>
                    <a:pt x="523" y="136"/>
                  </a:lnTo>
                  <a:lnTo>
                    <a:pt x="523" y="136"/>
                  </a:lnTo>
                  <a:lnTo>
                    <a:pt x="528" y="138"/>
                  </a:lnTo>
                  <a:lnTo>
                    <a:pt x="533" y="139"/>
                  </a:lnTo>
                  <a:lnTo>
                    <a:pt x="533" y="56"/>
                  </a:lnTo>
                  <a:close/>
                  <a:moveTo>
                    <a:pt x="553" y="139"/>
                  </a:moveTo>
                  <a:lnTo>
                    <a:pt x="553" y="139"/>
                  </a:lnTo>
                  <a:lnTo>
                    <a:pt x="559" y="138"/>
                  </a:lnTo>
                  <a:lnTo>
                    <a:pt x="564" y="136"/>
                  </a:lnTo>
                  <a:lnTo>
                    <a:pt x="564" y="136"/>
                  </a:lnTo>
                  <a:lnTo>
                    <a:pt x="569" y="133"/>
                  </a:lnTo>
                  <a:lnTo>
                    <a:pt x="572" y="129"/>
                  </a:lnTo>
                  <a:lnTo>
                    <a:pt x="572" y="129"/>
                  </a:lnTo>
                  <a:lnTo>
                    <a:pt x="576" y="123"/>
                  </a:lnTo>
                  <a:lnTo>
                    <a:pt x="577" y="116"/>
                  </a:lnTo>
                  <a:lnTo>
                    <a:pt x="577" y="116"/>
                  </a:lnTo>
                  <a:lnTo>
                    <a:pt x="579" y="108"/>
                  </a:lnTo>
                  <a:lnTo>
                    <a:pt x="581" y="97"/>
                  </a:lnTo>
                  <a:lnTo>
                    <a:pt x="581" y="97"/>
                  </a:lnTo>
                  <a:lnTo>
                    <a:pt x="579" y="87"/>
                  </a:lnTo>
                  <a:lnTo>
                    <a:pt x="577" y="79"/>
                  </a:lnTo>
                  <a:lnTo>
                    <a:pt x="577" y="79"/>
                  </a:lnTo>
                  <a:lnTo>
                    <a:pt x="576" y="70"/>
                  </a:lnTo>
                  <a:lnTo>
                    <a:pt x="572" y="66"/>
                  </a:lnTo>
                  <a:lnTo>
                    <a:pt x="572" y="66"/>
                  </a:lnTo>
                  <a:lnTo>
                    <a:pt x="569" y="61"/>
                  </a:lnTo>
                  <a:lnTo>
                    <a:pt x="564" y="59"/>
                  </a:lnTo>
                  <a:lnTo>
                    <a:pt x="564" y="59"/>
                  </a:lnTo>
                  <a:lnTo>
                    <a:pt x="559" y="56"/>
                  </a:lnTo>
                  <a:lnTo>
                    <a:pt x="553" y="56"/>
                  </a:lnTo>
                  <a:lnTo>
                    <a:pt x="553" y="139"/>
                  </a:lnTo>
                  <a:close/>
                  <a:moveTo>
                    <a:pt x="533" y="0"/>
                  </a:moveTo>
                  <a:lnTo>
                    <a:pt x="553" y="0"/>
                  </a:lnTo>
                  <a:lnTo>
                    <a:pt x="553" y="43"/>
                  </a:lnTo>
                  <a:lnTo>
                    <a:pt x="553" y="43"/>
                  </a:lnTo>
                  <a:lnTo>
                    <a:pt x="563" y="44"/>
                  </a:lnTo>
                  <a:lnTo>
                    <a:pt x="572" y="48"/>
                  </a:lnTo>
                  <a:lnTo>
                    <a:pt x="581" y="51"/>
                  </a:lnTo>
                  <a:lnTo>
                    <a:pt x="587" y="57"/>
                  </a:lnTo>
                  <a:lnTo>
                    <a:pt x="587" y="57"/>
                  </a:lnTo>
                  <a:lnTo>
                    <a:pt x="592" y="66"/>
                  </a:lnTo>
                  <a:lnTo>
                    <a:pt x="597" y="74"/>
                  </a:lnTo>
                  <a:lnTo>
                    <a:pt x="599" y="85"/>
                  </a:lnTo>
                  <a:lnTo>
                    <a:pt x="599" y="97"/>
                  </a:lnTo>
                  <a:lnTo>
                    <a:pt x="599" y="97"/>
                  </a:lnTo>
                  <a:lnTo>
                    <a:pt x="599" y="110"/>
                  </a:lnTo>
                  <a:lnTo>
                    <a:pt x="597" y="121"/>
                  </a:lnTo>
                  <a:lnTo>
                    <a:pt x="592" y="129"/>
                  </a:lnTo>
                  <a:lnTo>
                    <a:pt x="587" y="138"/>
                  </a:lnTo>
                  <a:lnTo>
                    <a:pt x="587" y="138"/>
                  </a:lnTo>
                  <a:lnTo>
                    <a:pt x="581" y="142"/>
                  </a:lnTo>
                  <a:lnTo>
                    <a:pt x="572" y="147"/>
                  </a:lnTo>
                  <a:lnTo>
                    <a:pt x="563" y="151"/>
                  </a:lnTo>
                  <a:lnTo>
                    <a:pt x="553" y="152"/>
                  </a:lnTo>
                  <a:lnTo>
                    <a:pt x="553" y="195"/>
                  </a:lnTo>
                  <a:lnTo>
                    <a:pt x="533" y="195"/>
                  </a:lnTo>
                  <a:lnTo>
                    <a:pt x="533" y="152"/>
                  </a:lnTo>
                  <a:lnTo>
                    <a:pt x="533" y="152"/>
                  </a:lnTo>
                  <a:lnTo>
                    <a:pt x="523" y="151"/>
                  </a:lnTo>
                  <a:lnTo>
                    <a:pt x="515" y="147"/>
                  </a:lnTo>
                  <a:lnTo>
                    <a:pt x="507" y="142"/>
                  </a:lnTo>
                  <a:lnTo>
                    <a:pt x="500" y="138"/>
                  </a:lnTo>
                  <a:lnTo>
                    <a:pt x="500" y="138"/>
                  </a:lnTo>
                  <a:lnTo>
                    <a:pt x="494" y="129"/>
                  </a:lnTo>
                  <a:lnTo>
                    <a:pt x="491" y="121"/>
                  </a:lnTo>
                  <a:lnTo>
                    <a:pt x="489" y="110"/>
                  </a:lnTo>
                  <a:lnTo>
                    <a:pt x="487" y="97"/>
                  </a:lnTo>
                  <a:lnTo>
                    <a:pt x="487" y="97"/>
                  </a:lnTo>
                  <a:lnTo>
                    <a:pt x="489" y="85"/>
                  </a:lnTo>
                  <a:lnTo>
                    <a:pt x="491" y="74"/>
                  </a:lnTo>
                  <a:lnTo>
                    <a:pt x="494" y="66"/>
                  </a:lnTo>
                  <a:lnTo>
                    <a:pt x="500" y="57"/>
                  </a:lnTo>
                  <a:lnTo>
                    <a:pt x="500" y="57"/>
                  </a:lnTo>
                  <a:lnTo>
                    <a:pt x="507" y="51"/>
                  </a:lnTo>
                  <a:lnTo>
                    <a:pt x="515" y="48"/>
                  </a:lnTo>
                  <a:lnTo>
                    <a:pt x="523" y="44"/>
                  </a:lnTo>
                  <a:lnTo>
                    <a:pt x="533" y="43"/>
                  </a:lnTo>
                  <a:lnTo>
                    <a:pt x="533" y="0"/>
                  </a:lnTo>
                  <a:close/>
                  <a:moveTo>
                    <a:pt x="447" y="75"/>
                  </a:moveTo>
                  <a:lnTo>
                    <a:pt x="445" y="75"/>
                  </a:lnTo>
                  <a:lnTo>
                    <a:pt x="411" y="151"/>
                  </a:lnTo>
                  <a:lnTo>
                    <a:pt x="389" y="151"/>
                  </a:lnTo>
                  <a:lnTo>
                    <a:pt x="389" y="44"/>
                  </a:lnTo>
                  <a:lnTo>
                    <a:pt x="409" y="44"/>
                  </a:lnTo>
                  <a:lnTo>
                    <a:pt x="409" y="116"/>
                  </a:lnTo>
                  <a:lnTo>
                    <a:pt x="411" y="116"/>
                  </a:lnTo>
                  <a:lnTo>
                    <a:pt x="443" y="44"/>
                  </a:lnTo>
                  <a:lnTo>
                    <a:pt x="464" y="44"/>
                  </a:lnTo>
                  <a:lnTo>
                    <a:pt x="464" y="151"/>
                  </a:lnTo>
                  <a:lnTo>
                    <a:pt x="447" y="151"/>
                  </a:lnTo>
                  <a:lnTo>
                    <a:pt x="447" y="75"/>
                  </a:lnTo>
                  <a:close/>
                  <a:moveTo>
                    <a:pt x="362" y="44"/>
                  </a:moveTo>
                  <a:lnTo>
                    <a:pt x="362" y="151"/>
                  </a:lnTo>
                  <a:lnTo>
                    <a:pt x="344" y="151"/>
                  </a:lnTo>
                  <a:lnTo>
                    <a:pt x="344" y="57"/>
                  </a:lnTo>
                  <a:lnTo>
                    <a:pt x="314" y="57"/>
                  </a:lnTo>
                  <a:lnTo>
                    <a:pt x="311" y="116"/>
                  </a:lnTo>
                  <a:lnTo>
                    <a:pt x="311" y="116"/>
                  </a:lnTo>
                  <a:lnTo>
                    <a:pt x="309" y="133"/>
                  </a:lnTo>
                  <a:lnTo>
                    <a:pt x="306" y="139"/>
                  </a:lnTo>
                  <a:lnTo>
                    <a:pt x="303" y="144"/>
                  </a:lnTo>
                  <a:lnTo>
                    <a:pt x="303" y="144"/>
                  </a:lnTo>
                  <a:lnTo>
                    <a:pt x="299" y="149"/>
                  </a:lnTo>
                  <a:lnTo>
                    <a:pt x="296" y="151"/>
                  </a:lnTo>
                  <a:lnTo>
                    <a:pt x="291" y="152"/>
                  </a:lnTo>
                  <a:lnTo>
                    <a:pt x="286" y="154"/>
                  </a:lnTo>
                  <a:lnTo>
                    <a:pt x="286" y="154"/>
                  </a:lnTo>
                  <a:lnTo>
                    <a:pt x="278" y="152"/>
                  </a:lnTo>
                  <a:lnTo>
                    <a:pt x="278" y="152"/>
                  </a:lnTo>
                  <a:lnTo>
                    <a:pt x="275" y="151"/>
                  </a:lnTo>
                  <a:lnTo>
                    <a:pt x="275" y="142"/>
                  </a:lnTo>
                  <a:lnTo>
                    <a:pt x="275" y="142"/>
                  </a:lnTo>
                  <a:lnTo>
                    <a:pt x="281" y="141"/>
                  </a:lnTo>
                  <a:lnTo>
                    <a:pt x="286" y="136"/>
                  </a:lnTo>
                  <a:lnTo>
                    <a:pt x="286" y="136"/>
                  </a:lnTo>
                  <a:lnTo>
                    <a:pt x="290" y="128"/>
                  </a:lnTo>
                  <a:lnTo>
                    <a:pt x="293" y="116"/>
                  </a:lnTo>
                  <a:lnTo>
                    <a:pt x="296" y="44"/>
                  </a:lnTo>
                  <a:lnTo>
                    <a:pt x="362" y="44"/>
                  </a:lnTo>
                  <a:close/>
                  <a:moveTo>
                    <a:pt x="221" y="154"/>
                  </a:moveTo>
                  <a:lnTo>
                    <a:pt x="221" y="154"/>
                  </a:lnTo>
                  <a:lnTo>
                    <a:pt x="206" y="152"/>
                  </a:lnTo>
                  <a:lnTo>
                    <a:pt x="206" y="152"/>
                  </a:lnTo>
                  <a:lnTo>
                    <a:pt x="201" y="149"/>
                  </a:lnTo>
                  <a:lnTo>
                    <a:pt x="196" y="146"/>
                  </a:lnTo>
                  <a:lnTo>
                    <a:pt x="196" y="146"/>
                  </a:lnTo>
                  <a:lnTo>
                    <a:pt x="193" y="142"/>
                  </a:lnTo>
                  <a:lnTo>
                    <a:pt x="190" y="136"/>
                  </a:lnTo>
                  <a:lnTo>
                    <a:pt x="190" y="136"/>
                  </a:lnTo>
                  <a:lnTo>
                    <a:pt x="188" y="128"/>
                  </a:lnTo>
                  <a:lnTo>
                    <a:pt x="188" y="120"/>
                  </a:lnTo>
                  <a:lnTo>
                    <a:pt x="188" y="120"/>
                  </a:lnTo>
                  <a:lnTo>
                    <a:pt x="188" y="110"/>
                  </a:lnTo>
                  <a:lnTo>
                    <a:pt x="190" y="102"/>
                  </a:lnTo>
                  <a:lnTo>
                    <a:pt x="190" y="102"/>
                  </a:lnTo>
                  <a:lnTo>
                    <a:pt x="193" y="97"/>
                  </a:lnTo>
                  <a:lnTo>
                    <a:pt x="196" y="92"/>
                  </a:lnTo>
                  <a:lnTo>
                    <a:pt x="196" y="92"/>
                  </a:lnTo>
                  <a:lnTo>
                    <a:pt x="201" y="88"/>
                  </a:lnTo>
                  <a:lnTo>
                    <a:pt x="206" y="87"/>
                  </a:lnTo>
                  <a:lnTo>
                    <a:pt x="206" y="87"/>
                  </a:lnTo>
                  <a:lnTo>
                    <a:pt x="221" y="85"/>
                  </a:lnTo>
                  <a:lnTo>
                    <a:pt x="221" y="85"/>
                  </a:lnTo>
                  <a:lnTo>
                    <a:pt x="231" y="87"/>
                  </a:lnTo>
                  <a:lnTo>
                    <a:pt x="231" y="87"/>
                  </a:lnTo>
                  <a:lnTo>
                    <a:pt x="242" y="87"/>
                  </a:lnTo>
                  <a:lnTo>
                    <a:pt x="242" y="79"/>
                  </a:lnTo>
                  <a:lnTo>
                    <a:pt x="242" y="79"/>
                  </a:lnTo>
                  <a:lnTo>
                    <a:pt x="241" y="72"/>
                  </a:lnTo>
                  <a:lnTo>
                    <a:pt x="241" y="66"/>
                  </a:lnTo>
                  <a:lnTo>
                    <a:pt x="241" y="66"/>
                  </a:lnTo>
                  <a:lnTo>
                    <a:pt x="237" y="62"/>
                  </a:lnTo>
                  <a:lnTo>
                    <a:pt x="236" y="59"/>
                  </a:lnTo>
                  <a:lnTo>
                    <a:pt x="236" y="59"/>
                  </a:lnTo>
                  <a:lnTo>
                    <a:pt x="232" y="57"/>
                  </a:lnTo>
                  <a:lnTo>
                    <a:pt x="227" y="56"/>
                  </a:lnTo>
                  <a:lnTo>
                    <a:pt x="227" y="56"/>
                  </a:lnTo>
                  <a:lnTo>
                    <a:pt x="218" y="54"/>
                  </a:lnTo>
                  <a:lnTo>
                    <a:pt x="196" y="54"/>
                  </a:lnTo>
                  <a:lnTo>
                    <a:pt x="196" y="46"/>
                  </a:lnTo>
                  <a:lnTo>
                    <a:pt x="196" y="46"/>
                  </a:lnTo>
                  <a:lnTo>
                    <a:pt x="209" y="43"/>
                  </a:lnTo>
                  <a:lnTo>
                    <a:pt x="209" y="43"/>
                  </a:lnTo>
                  <a:lnTo>
                    <a:pt x="223" y="41"/>
                  </a:lnTo>
                  <a:lnTo>
                    <a:pt x="223" y="41"/>
                  </a:lnTo>
                  <a:lnTo>
                    <a:pt x="239" y="43"/>
                  </a:lnTo>
                  <a:lnTo>
                    <a:pt x="239" y="43"/>
                  </a:lnTo>
                  <a:lnTo>
                    <a:pt x="245" y="44"/>
                  </a:lnTo>
                  <a:lnTo>
                    <a:pt x="250" y="49"/>
                  </a:lnTo>
                  <a:lnTo>
                    <a:pt x="250" y="49"/>
                  </a:lnTo>
                  <a:lnTo>
                    <a:pt x="255" y="53"/>
                  </a:lnTo>
                  <a:lnTo>
                    <a:pt x="259" y="59"/>
                  </a:lnTo>
                  <a:lnTo>
                    <a:pt x="259" y="59"/>
                  </a:lnTo>
                  <a:lnTo>
                    <a:pt x="260" y="67"/>
                  </a:lnTo>
                  <a:lnTo>
                    <a:pt x="260" y="79"/>
                  </a:lnTo>
                  <a:lnTo>
                    <a:pt x="260" y="151"/>
                  </a:lnTo>
                  <a:lnTo>
                    <a:pt x="245" y="151"/>
                  </a:lnTo>
                  <a:lnTo>
                    <a:pt x="244" y="144"/>
                  </a:lnTo>
                  <a:lnTo>
                    <a:pt x="242" y="144"/>
                  </a:lnTo>
                  <a:lnTo>
                    <a:pt x="242" y="144"/>
                  </a:lnTo>
                  <a:lnTo>
                    <a:pt x="239" y="149"/>
                  </a:lnTo>
                  <a:lnTo>
                    <a:pt x="232" y="151"/>
                  </a:lnTo>
                  <a:lnTo>
                    <a:pt x="232" y="151"/>
                  </a:lnTo>
                  <a:lnTo>
                    <a:pt x="226" y="152"/>
                  </a:lnTo>
                  <a:lnTo>
                    <a:pt x="221" y="154"/>
                  </a:lnTo>
                  <a:lnTo>
                    <a:pt x="221" y="154"/>
                  </a:lnTo>
                  <a:close/>
                  <a:moveTo>
                    <a:pt x="242" y="98"/>
                  </a:moveTo>
                  <a:lnTo>
                    <a:pt x="226" y="98"/>
                  </a:lnTo>
                  <a:lnTo>
                    <a:pt x="226" y="98"/>
                  </a:lnTo>
                  <a:lnTo>
                    <a:pt x="219" y="100"/>
                  </a:lnTo>
                  <a:lnTo>
                    <a:pt x="213" y="103"/>
                  </a:lnTo>
                  <a:lnTo>
                    <a:pt x="213" y="103"/>
                  </a:lnTo>
                  <a:lnTo>
                    <a:pt x="211" y="105"/>
                  </a:lnTo>
                  <a:lnTo>
                    <a:pt x="208" y="108"/>
                  </a:lnTo>
                  <a:lnTo>
                    <a:pt x="208" y="120"/>
                  </a:lnTo>
                  <a:lnTo>
                    <a:pt x="208" y="120"/>
                  </a:lnTo>
                  <a:lnTo>
                    <a:pt x="209" y="129"/>
                  </a:lnTo>
                  <a:lnTo>
                    <a:pt x="209" y="129"/>
                  </a:lnTo>
                  <a:lnTo>
                    <a:pt x="213" y="136"/>
                  </a:lnTo>
                  <a:lnTo>
                    <a:pt x="213" y="136"/>
                  </a:lnTo>
                  <a:lnTo>
                    <a:pt x="219" y="139"/>
                  </a:lnTo>
                  <a:lnTo>
                    <a:pt x="219" y="139"/>
                  </a:lnTo>
                  <a:lnTo>
                    <a:pt x="226" y="141"/>
                  </a:lnTo>
                  <a:lnTo>
                    <a:pt x="226" y="141"/>
                  </a:lnTo>
                  <a:lnTo>
                    <a:pt x="236" y="139"/>
                  </a:lnTo>
                  <a:lnTo>
                    <a:pt x="236" y="139"/>
                  </a:lnTo>
                  <a:lnTo>
                    <a:pt x="242" y="136"/>
                  </a:lnTo>
                  <a:lnTo>
                    <a:pt x="242" y="98"/>
                  </a:lnTo>
                  <a:close/>
                  <a:moveTo>
                    <a:pt x="95" y="46"/>
                  </a:moveTo>
                  <a:lnTo>
                    <a:pt x="95" y="46"/>
                  </a:lnTo>
                  <a:lnTo>
                    <a:pt x="111" y="43"/>
                  </a:lnTo>
                  <a:lnTo>
                    <a:pt x="111" y="43"/>
                  </a:lnTo>
                  <a:lnTo>
                    <a:pt x="128" y="41"/>
                  </a:lnTo>
                  <a:lnTo>
                    <a:pt x="128" y="41"/>
                  </a:lnTo>
                  <a:lnTo>
                    <a:pt x="144" y="43"/>
                  </a:lnTo>
                  <a:lnTo>
                    <a:pt x="144" y="43"/>
                  </a:lnTo>
                  <a:lnTo>
                    <a:pt x="151" y="44"/>
                  </a:lnTo>
                  <a:lnTo>
                    <a:pt x="156" y="48"/>
                  </a:lnTo>
                  <a:lnTo>
                    <a:pt x="156" y="48"/>
                  </a:lnTo>
                  <a:lnTo>
                    <a:pt x="160" y="53"/>
                  </a:lnTo>
                  <a:lnTo>
                    <a:pt x="164" y="57"/>
                  </a:lnTo>
                  <a:lnTo>
                    <a:pt x="164" y="57"/>
                  </a:lnTo>
                  <a:lnTo>
                    <a:pt x="165" y="64"/>
                  </a:lnTo>
                  <a:lnTo>
                    <a:pt x="165" y="72"/>
                  </a:lnTo>
                  <a:lnTo>
                    <a:pt x="165" y="72"/>
                  </a:lnTo>
                  <a:lnTo>
                    <a:pt x="164" y="80"/>
                  </a:lnTo>
                  <a:lnTo>
                    <a:pt x="164" y="80"/>
                  </a:lnTo>
                  <a:lnTo>
                    <a:pt x="160" y="87"/>
                  </a:lnTo>
                  <a:lnTo>
                    <a:pt x="160" y="87"/>
                  </a:lnTo>
                  <a:lnTo>
                    <a:pt x="156" y="92"/>
                  </a:lnTo>
                  <a:lnTo>
                    <a:pt x="156" y="92"/>
                  </a:lnTo>
                  <a:lnTo>
                    <a:pt x="151" y="93"/>
                  </a:lnTo>
                  <a:lnTo>
                    <a:pt x="151" y="95"/>
                  </a:lnTo>
                  <a:lnTo>
                    <a:pt x="151" y="95"/>
                  </a:lnTo>
                  <a:lnTo>
                    <a:pt x="157" y="98"/>
                  </a:lnTo>
                  <a:lnTo>
                    <a:pt x="157" y="98"/>
                  </a:lnTo>
                  <a:lnTo>
                    <a:pt x="164" y="103"/>
                  </a:lnTo>
                  <a:lnTo>
                    <a:pt x="164" y="103"/>
                  </a:lnTo>
                  <a:lnTo>
                    <a:pt x="169" y="110"/>
                  </a:lnTo>
                  <a:lnTo>
                    <a:pt x="169" y="110"/>
                  </a:lnTo>
                  <a:lnTo>
                    <a:pt x="170" y="121"/>
                  </a:lnTo>
                  <a:lnTo>
                    <a:pt x="170" y="121"/>
                  </a:lnTo>
                  <a:lnTo>
                    <a:pt x="169" y="129"/>
                  </a:lnTo>
                  <a:lnTo>
                    <a:pt x="167" y="138"/>
                  </a:lnTo>
                  <a:lnTo>
                    <a:pt x="167" y="138"/>
                  </a:lnTo>
                  <a:lnTo>
                    <a:pt x="164" y="142"/>
                  </a:lnTo>
                  <a:lnTo>
                    <a:pt x="160" y="147"/>
                  </a:lnTo>
                  <a:lnTo>
                    <a:pt x="160" y="147"/>
                  </a:lnTo>
                  <a:lnTo>
                    <a:pt x="154" y="151"/>
                  </a:lnTo>
                  <a:lnTo>
                    <a:pt x="147" y="152"/>
                  </a:lnTo>
                  <a:lnTo>
                    <a:pt x="147" y="152"/>
                  </a:lnTo>
                  <a:lnTo>
                    <a:pt x="129" y="154"/>
                  </a:lnTo>
                  <a:lnTo>
                    <a:pt x="129" y="154"/>
                  </a:lnTo>
                  <a:lnTo>
                    <a:pt x="111" y="152"/>
                  </a:lnTo>
                  <a:lnTo>
                    <a:pt x="111" y="152"/>
                  </a:lnTo>
                  <a:lnTo>
                    <a:pt x="95" y="149"/>
                  </a:lnTo>
                  <a:lnTo>
                    <a:pt x="95" y="46"/>
                  </a:lnTo>
                  <a:close/>
                  <a:moveTo>
                    <a:pt x="115" y="54"/>
                  </a:moveTo>
                  <a:lnTo>
                    <a:pt x="115" y="88"/>
                  </a:lnTo>
                  <a:lnTo>
                    <a:pt x="128" y="88"/>
                  </a:lnTo>
                  <a:lnTo>
                    <a:pt x="128" y="88"/>
                  </a:lnTo>
                  <a:lnTo>
                    <a:pt x="136" y="88"/>
                  </a:lnTo>
                  <a:lnTo>
                    <a:pt x="141" y="85"/>
                  </a:lnTo>
                  <a:lnTo>
                    <a:pt x="141" y="85"/>
                  </a:lnTo>
                  <a:lnTo>
                    <a:pt x="144" y="80"/>
                  </a:lnTo>
                  <a:lnTo>
                    <a:pt x="146" y="72"/>
                  </a:lnTo>
                  <a:lnTo>
                    <a:pt x="146" y="72"/>
                  </a:lnTo>
                  <a:lnTo>
                    <a:pt x="144" y="64"/>
                  </a:lnTo>
                  <a:lnTo>
                    <a:pt x="141" y="57"/>
                  </a:lnTo>
                  <a:lnTo>
                    <a:pt x="141" y="57"/>
                  </a:lnTo>
                  <a:lnTo>
                    <a:pt x="136" y="56"/>
                  </a:lnTo>
                  <a:lnTo>
                    <a:pt x="128" y="54"/>
                  </a:lnTo>
                  <a:lnTo>
                    <a:pt x="115" y="54"/>
                  </a:lnTo>
                  <a:close/>
                  <a:moveTo>
                    <a:pt x="129" y="141"/>
                  </a:moveTo>
                  <a:lnTo>
                    <a:pt x="129" y="141"/>
                  </a:lnTo>
                  <a:lnTo>
                    <a:pt x="139" y="139"/>
                  </a:lnTo>
                  <a:lnTo>
                    <a:pt x="146" y="136"/>
                  </a:lnTo>
                  <a:lnTo>
                    <a:pt x="146" y="136"/>
                  </a:lnTo>
                  <a:lnTo>
                    <a:pt x="147" y="134"/>
                  </a:lnTo>
                  <a:lnTo>
                    <a:pt x="149" y="131"/>
                  </a:lnTo>
                  <a:lnTo>
                    <a:pt x="151" y="121"/>
                  </a:lnTo>
                  <a:lnTo>
                    <a:pt x="151" y="121"/>
                  </a:lnTo>
                  <a:lnTo>
                    <a:pt x="149" y="111"/>
                  </a:lnTo>
                  <a:lnTo>
                    <a:pt x="147" y="108"/>
                  </a:lnTo>
                  <a:lnTo>
                    <a:pt x="146" y="105"/>
                  </a:lnTo>
                  <a:lnTo>
                    <a:pt x="146" y="105"/>
                  </a:lnTo>
                  <a:lnTo>
                    <a:pt x="139" y="103"/>
                  </a:lnTo>
                  <a:lnTo>
                    <a:pt x="129" y="102"/>
                  </a:lnTo>
                  <a:lnTo>
                    <a:pt x="115" y="102"/>
                  </a:lnTo>
                  <a:lnTo>
                    <a:pt x="115" y="141"/>
                  </a:lnTo>
                  <a:lnTo>
                    <a:pt x="129" y="141"/>
                  </a:lnTo>
                  <a:close/>
                  <a:moveTo>
                    <a:pt x="44" y="95"/>
                  </a:moveTo>
                  <a:lnTo>
                    <a:pt x="44" y="95"/>
                  </a:lnTo>
                  <a:lnTo>
                    <a:pt x="49" y="97"/>
                  </a:lnTo>
                  <a:lnTo>
                    <a:pt x="54" y="100"/>
                  </a:lnTo>
                  <a:lnTo>
                    <a:pt x="54" y="100"/>
                  </a:lnTo>
                  <a:lnTo>
                    <a:pt x="57" y="105"/>
                  </a:lnTo>
                  <a:lnTo>
                    <a:pt x="61" y="115"/>
                  </a:lnTo>
                  <a:lnTo>
                    <a:pt x="67" y="134"/>
                  </a:lnTo>
                  <a:lnTo>
                    <a:pt x="67" y="134"/>
                  </a:lnTo>
                  <a:lnTo>
                    <a:pt x="67" y="138"/>
                  </a:lnTo>
                  <a:lnTo>
                    <a:pt x="71" y="141"/>
                  </a:lnTo>
                  <a:lnTo>
                    <a:pt x="71" y="141"/>
                  </a:lnTo>
                  <a:lnTo>
                    <a:pt x="74" y="142"/>
                  </a:lnTo>
                  <a:lnTo>
                    <a:pt x="79" y="142"/>
                  </a:lnTo>
                  <a:lnTo>
                    <a:pt x="79" y="151"/>
                  </a:lnTo>
                  <a:lnTo>
                    <a:pt x="79" y="151"/>
                  </a:lnTo>
                  <a:lnTo>
                    <a:pt x="75" y="152"/>
                  </a:lnTo>
                  <a:lnTo>
                    <a:pt x="75" y="152"/>
                  </a:lnTo>
                  <a:lnTo>
                    <a:pt x="67" y="154"/>
                  </a:lnTo>
                  <a:lnTo>
                    <a:pt x="67" y="154"/>
                  </a:lnTo>
                  <a:lnTo>
                    <a:pt x="59" y="152"/>
                  </a:lnTo>
                  <a:lnTo>
                    <a:pt x="54" y="149"/>
                  </a:lnTo>
                  <a:lnTo>
                    <a:pt x="54" y="149"/>
                  </a:lnTo>
                  <a:lnTo>
                    <a:pt x="49" y="142"/>
                  </a:lnTo>
                  <a:lnTo>
                    <a:pt x="46" y="134"/>
                  </a:lnTo>
                  <a:lnTo>
                    <a:pt x="41" y="115"/>
                  </a:lnTo>
                  <a:lnTo>
                    <a:pt x="41" y="115"/>
                  </a:lnTo>
                  <a:lnTo>
                    <a:pt x="38" y="108"/>
                  </a:lnTo>
                  <a:lnTo>
                    <a:pt x="36" y="105"/>
                  </a:lnTo>
                  <a:lnTo>
                    <a:pt x="31" y="103"/>
                  </a:lnTo>
                  <a:lnTo>
                    <a:pt x="26" y="102"/>
                  </a:lnTo>
                  <a:lnTo>
                    <a:pt x="20" y="102"/>
                  </a:lnTo>
                  <a:lnTo>
                    <a:pt x="20" y="151"/>
                  </a:lnTo>
                  <a:lnTo>
                    <a:pt x="0" y="151"/>
                  </a:lnTo>
                  <a:lnTo>
                    <a:pt x="0" y="44"/>
                  </a:lnTo>
                  <a:lnTo>
                    <a:pt x="20" y="44"/>
                  </a:lnTo>
                  <a:lnTo>
                    <a:pt x="20" y="87"/>
                  </a:lnTo>
                  <a:lnTo>
                    <a:pt x="26" y="87"/>
                  </a:lnTo>
                  <a:lnTo>
                    <a:pt x="26" y="87"/>
                  </a:lnTo>
                  <a:lnTo>
                    <a:pt x="30" y="87"/>
                  </a:lnTo>
                  <a:lnTo>
                    <a:pt x="33" y="85"/>
                  </a:lnTo>
                  <a:lnTo>
                    <a:pt x="33" y="85"/>
                  </a:lnTo>
                  <a:lnTo>
                    <a:pt x="36" y="80"/>
                  </a:lnTo>
                  <a:lnTo>
                    <a:pt x="39" y="75"/>
                  </a:lnTo>
                  <a:lnTo>
                    <a:pt x="44" y="59"/>
                  </a:lnTo>
                  <a:lnTo>
                    <a:pt x="44" y="59"/>
                  </a:lnTo>
                  <a:lnTo>
                    <a:pt x="48" y="51"/>
                  </a:lnTo>
                  <a:lnTo>
                    <a:pt x="53" y="46"/>
                  </a:lnTo>
                  <a:lnTo>
                    <a:pt x="53" y="46"/>
                  </a:lnTo>
                  <a:lnTo>
                    <a:pt x="57" y="43"/>
                  </a:lnTo>
                  <a:lnTo>
                    <a:pt x="66" y="41"/>
                  </a:lnTo>
                  <a:lnTo>
                    <a:pt x="66" y="41"/>
                  </a:lnTo>
                  <a:lnTo>
                    <a:pt x="69" y="41"/>
                  </a:lnTo>
                  <a:lnTo>
                    <a:pt x="69" y="41"/>
                  </a:lnTo>
                  <a:lnTo>
                    <a:pt x="74" y="43"/>
                  </a:lnTo>
                  <a:lnTo>
                    <a:pt x="74" y="43"/>
                  </a:lnTo>
                  <a:lnTo>
                    <a:pt x="77" y="44"/>
                  </a:lnTo>
                  <a:lnTo>
                    <a:pt x="77" y="53"/>
                  </a:lnTo>
                  <a:lnTo>
                    <a:pt x="77" y="53"/>
                  </a:lnTo>
                  <a:lnTo>
                    <a:pt x="72" y="53"/>
                  </a:lnTo>
                  <a:lnTo>
                    <a:pt x="69" y="54"/>
                  </a:lnTo>
                  <a:lnTo>
                    <a:pt x="69" y="54"/>
                  </a:lnTo>
                  <a:lnTo>
                    <a:pt x="64" y="59"/>
                  </a:lnTo>
                  <a:lnTo>
                    <a:pt x="59" y="75"/>
                  </a:lnTo>
                  <a:lnTo>
                    <a:pt x="59" y="75"/>
                  </a:lnTo>
                  <a:lnTo>
                    <a:pt x="56" y="84"/>
                  </a:lnTo>
                  <a:lnTo>
                    <a:pt x="53" y="88"/>
                  </a:lnTo>
                  <a:lnTo>
                    <a:pt x="53" y="88"/>
                  </a:lnTo>
                  <a:lnTo>
                    <a:pt x="48" y="92"/>
                  </a:lnTo>
                  <a:lnTo>
                    <a:pt x="44" y="93"/>
                  </a:lnTo>
                  <a:lnTo>
                    <a:pt x="44" y="9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4" name="Freeform 221"/>
            <p:cNvSpPr>
              <a:spLocks noEditPoints="1"/>
            </p:cNvSpPr>
            <p:nvPr/>
          </p:nvSpPr>
          <p:spPr bwMode="auto">
            <a:xfrm>
              <a:off x="3597276" y="5541963"/>
              <a:ext cx="1411288" cy="277813"/>
            </a:xfrm>
            <a:custGeom>
              <a:avLst/>
              <a:gdLst/>
              <a:ahLst/>
              <a:cxnLst>
                <a:cxn ang="0">
                  <a:pos x="877" y="44"/>
                </a:cxn>
                <a:cxn ang="0">
                  <a:pos x="881" y="78"/>
                </a:cxn>
                <a:cxn ang="0">
                  <a:pos x="884" y="93"/>
                </a:cxn>
                <a:cxn ang="0">
                  <a:pos x="881" y="132"/>
                </a:cxn>
                <a:cxn ang="0">
                  <a:pos x="840" y="49"/>
                </a:cxn>
                <a:cxn ang="0">
                  <a:pos x="868" y="57"/>
                </a:cxn>
                <a:cxn ang="0">
                  <a:pos x="868" y="122"/>
                </a:cxn>
                <a:cxn ang="0">
                  <a:pos x="840" y="126"/>
                </a:cxn>
                <a:cxn ang="0">
                  <a:pos x="783" y="132"/>
                </a:cxn>
                <a:cxn ang="0">
                  <a:pos x="735" y="127"/>
                </a:cxn>
                <a:cxn ang="0">
                  <a:pos x="729" y="65"/>
                </a:cxn>
                <a:cxn ang="0">
                  <a:pos x="770" y="39"/>
                </a:cxn>
                <a:cxn ang="0">
                  <a:pos x="797" y="88"/>
                </a:cxn>
                <a:cxn ang="0">
                  <a:pos x="768" y="50"/>
                </a:cxn>
                <a:cxn ang="0">
                  <a:pos x="745" y="68"/>
                </a:cxn>
                <a:cxn ang="0">
                  <a:pos x="761" y="127"/>
                </a:cxn>
                <a:cxn ang="0">
                  <a:pos x="779" y="88"/>
                </a:cxn>
                <a:cxn ang="0">
                  <a:pos x="701" y="122"/>
                </a:cxn>
                <a:cxn ang="0">
                  <a:pos x="703" y="139"/>
                </a:cxn>
                <a:cxn ang="0">
                  <a:pos x="673" y="95"/>
                </a:cxn>
                <a:cxn ang="0">
                  <a:pos x="665" y="80"/>
                </a:cxn>
                <a:cxn ang="0">
                  <a:pos x="688" y="42"/>
                </a:cxn>
                <a:cxn ang="0">
                  <a:pos x="711" y="47"/>
                </a:cxn>
                <a:cxn ang="0">
                  <a:pos x="685" y="83"/>
                </a:cxn>
                <a:cxn ang="0">
                  <a:pos x="562" y="106"/>
                </a:cxn>
                <a:cxn ang="0">
                  <a:pos x="465" y="82"/>
                </a:cxn>
                <a:cxn ang="0">
                  <a:pos x="430" y="52"/>
                </a:cxn>
                <a:cxn ang="0">
                  <a:pos x="348" y="101"/>
                </a:cxn>
                <a:cxn ang="0">
                  <a:pos x="313" y="139"/>
                </a:cxn>
                <a:cxn ang="0">
                  <a:pos x="279" y="111"/>
                </a:cxn>
                <a:cxn ang="0">
                  <a:pos x="291" y="44"/>
                </a:cxn>
                <a:cxn ang="0">
                  <a:pos x="340" y="49"/>
                </a:cxn>
                <a:cxn ang="0">
                  <a:pos x="330" y="68"/>
                </a:cxn>
                <a:cxn ang="0">
                  <a:pos x="305" y="50"/>
                </a:cxn>
                <a:cxn ang="0">
                  <a:pos x="300" y="119"/>
                </a:cxn>
                <a:cxn ang="0">
                  <a:pos x="325" y="119"/>
                </a:cxn>
                <a:cxn ang="0">
                  <a:pos x="204" y="116"/>
                </a:cxn>
                <a:cxn ang="0">
                  <a:pos x="228" y="124"/>
                </a:cxn>
                <a:cxn ang="0">
                  <a:pos x="233" y="67"/>
                </a:cxn>
                <a:cxn ang="0">
                  <a:pos x="201" y="59"/>
                </a:cxn>
                <a:cxn ang="0">
                  <a:pos x="235" y="46"/>
                </a:cxn>
                <a:cxn ang="0">
                  <a:pos x="253" y="103"/>
                </a:cxn>
                <a:cxn ang="0">
                  <a:pos x="219" y="139"/>
                </a:cxn>
                <a:cxn ang="0">
                  <a:pos x="184" y="113"/>
                </a:cxn>
                <a:cxn ang="0">
                  <a:pos x="194" y="14"/>
                </a:cxn>
                <a:cxn ang="0">
                  <a:pos x="242" y="11"/>
                </a:cxn>
                <a:cxn ang="0">
                  <a:pos x="202" y="34"/>
                </a:cxn>
                <a:cxn ang="0">
                  <a:pos x="98" y="132"/>
                </a:cxn>
                <a:cxn ang="0">
                  <a:pos x="94" y="88"/>
                </a:cxn>
                <a:cxn ang="0">
                  <a:pos x="139" y="80"/>
                </a:cxn>
                <a:cxn ang="0">
                  <a:pos x="117" y="49"/>
                </a:cxn>
                <a:cxn ang="0">
                  <a:pos x="142" y="41"/>
                </a:cxn>
                <a:cxn ang="0">
                  <a:pos x="140" y="131"/>
                </a:cxn>
                <a:cxn ang="0">
                  <a:pos x="124" y="90"/>
                </a:cxn>
                <a:cxn ang="0">
                  <a:pos x="109" y="117"/>
                </a:cxn>
                <a:cxn ang="0">
                  <a:pos x="139" y="90"/>
                </a:cxn>
                <a:cxn ang="0">
                  <a:pos x="45" y="119"/>
                </a:cxn>
                <a:cxn ang="0">
                  <a:pos x="45" y="57"/>
                </a:cxn>
                <a:cxn ang="0">
                  <a:pos x="16" y="122"/>
                </a:cxn>
                <a:cxn ang="0">
                  <a:pos x="49" y="41"/>
                </a:cxn>
                <a:cxn ang="0">
                  <a:pos x="68" y="88"/>
                </a:cxn>
                <a:cxn ang="0">
                  <a:pos x="44" y="137"/>
                </a:cxn>
                <a:cxn ang="0">
                  <a:pos x="14" y="46"/>
                </a:cxn>
              </a:cxnLst>
              <a:rect l="0" t="0" r="r" b="b"/>
              <a:pathLst>
                <a:path w="889" h="175">
                  <a:moveTo>
                    <a:pt x="823" y="42"/>
                  </a:moveTo>
                  <a:lnTo>
                    <a:pt x="823" y="42"/>
                  </a:lnTo>
                  <a:lnTo>
                    <a:pt x="838" y="39"/>
                  </a:lnTo>
                  <a:lnTo>
                    <a:pt x="838" y="39"/>
                  </a:lnTo>
                  <a:lnTo>
                    <a:pt x="851" y="37"/>
                  </a:lnTo>
                  <a:lnTo>
                    <a:pt x="851" y="37"/>
                  </a:lnTo>
                  <a:lnTo>
                    <a:pt x="866" y="39"/>
                  </a:lnTo>
                  <a:lnTo>
                    <a:pt x="866" y="39"/>
                  </a:lnTo>
                  <a:lnTo>
                    <a:pt x="873" y="41"/>
                  </a:lnTo>
                  <a:lnTo>
                    <a:pt x="877" y="44"/>
                  </a:lnTo>
                  <a:lnTo>
                    <a:pt x="877" y="44"/>
                  </a:lnTo>
                  <a:lnTo>
                    <a:pt x="881" y="47"/>
                  </a:lnTo>
                  <a:lnTo>
                    <a:pt x="884" y="52"/>
                  </a:lnTo>
                  <a:lnTo>
                    <a:pt x="884" y="52"/>
                  </a:lnTo>
                  <a:lnTo>
                    <a:pt x="886" y="57"/>
                  </a:lnTo>
                  <a:lnTo>
                    <a:pt x="886" y="65"/>
                  </a:lnTo>
                  <a:lnTo>
                    <a:pt x="886" y="65"/>
                  </a:lnTo>
                  <a:lnTo>
                    <a:pt x="884" y="73"/>
                  </a:lnTo>
                  <a:lnTo>
                    <a:pt x="884" y="73"/>
                  </a:lnTo>
                  <a:lnTo>
                    <a:pt x="881" y="78"/>
                  </a:lnTo>
                  <a:lnTo>
                    <a:pt x="881" y="78"/>
                  </a:lnTo>
                  <a:lnTo>
                    <a:pt x="877" y="83"/>
                  </a:lnTo>
                  <a:lnTo>
                    <a:pt x="877" y="83"/>
                  </a:lnTo>
                  <a:lnTo>
                    <a:pt x="873" y="85"/>
                  </a:lnTo>
                  <a:lnTo>
                    <a:pt x="873" y="85"/>
                  </a:lnTo>
                  <a:lnTo>
                    <a:pt x="873" y="85"/>
                  </a:lnTo>
                  <a:lnTo>
                    <a:pt x="879" y="88"/>
                  </a:lnTo>
                  <a:lnTo>
                    <a:pt x="879" y="88"/>
                  </a:lnTo>
                  <a:lnTo>
                    <a:pt x="884" y="93"/>
                  </a:lnTo>
                  <a:lnTo>
                    <a:pt x="884" y="93"/>
                  </a:lnTo>
                  <a:lnTo>
                    <a:pt x="887" y="99"/>
                  </a:lnTo>
                  <a:lnTo>
                    <a:pt x="887" y="99"/>
                  </a:lnTo>
                  <a:lnTo>
                    <a:pt x="889" y="109"/>
                  </a:lnTo>
                  <a:lnTo>
                    <a:pt x="889" y="109"/>
                  </a:lnTo>
                  <a:lnTo>
                    <a:pt x="889" y="117"/>
                  </a:lnTo>
                  <a:lnTo>
                    <a:pt x="887" y="124"/>
                  </a:lnTo>
                  <a:lnTo>
                    <a:pt x="887" y="124"/>
                  </a:lnTo>
                  <a:lnTo>
                    <a:pt x="884" y="129"/>
                  </a:lnTo>
                  <a:lnTo>
                    <a:pt x="881" y="132"/>
                  </a:lnTo>
                  <a:lnTo>
                    <a:pt x="881" y="132"/>
                  </a:lnTo>
                  <a:lnTo>
                    <a:pt x="876" y="135"/>
                  </a:lnTo>
                  <a:lnTo>
                    <a:pt x="869" y="137"/>
                  </a:lnTo>
                  <a:lnTo>
                    <a:pt x="869" y="137"/>
                  </a:lnTo>
                  <a:lnTo>
                    <a:pt x="855" y="139"/>
                  </a:lnTo>
                  <a:lnTo>
                    <a:pt x="855" y="139"/>
                  </a:lnTo>
                  <a:lnTo>
                    <a:pt x="838" y="137"/>
                  </a:lnTo>
                  <a:lnTo>
                    <a:pt x="838" y="137"/>
                  </a:lnTo>
                  <a:lnTo>
                    <a:pt x="823" y="134"/>
                  </a:lnTo>
                  <a:lnTo>
                    <a:pt x="823" y="42"/>
                  </a:lnTo>
                  <a:close/>
                  <a:moveTo>
                    <a:pt x="840" y="49"/>
                  </a:moveTo>
                  <a:lnTo>
                    <a:pt x="840" y="80"/>
                  </a:lnTo>
                  <a:lnTo>
                    <a:pt x="851" y="80"/>
                  </a:lnTo>
                  <a:lnTo>
                    <a:pt x="851" y="80"/>
                  </a:lnTo>
                  <a:lnTo>
                    <a:pt x="858" y="80"/>
                  </a:lnTo>
                  <a:lnTo>
                    <a:pt x="864" y="77"/>
                  </a:lnTo>
                  <a:lnTo>
                    <a:pt x="864" y="77"/>
                  </a:lnTo>
                  <a:lnTo>
                    <a:pt x="868" y="72"/>
                  </a:lnTo>
                  <a:lnTo>
                    <a:pt x="868" y="65"/>
                  </a:lnTo>
                  <a:lnTo>
                    <a:pt x="868" y="65"/>
                  </a:lnTo>
                  <a:lnTo>
                    <a:pt x="868" y="57"/>
                  </a:lnTo>
                  <a:lnTo>
                    <a:pt x="864" y="54"/>
                  </a:lnTo>
                  <a:lnTo>
                    <a:pt x="864" y="54"/>
                  </a:lnTo>
                  <a:lnTo>
                    <a:pt x="858" y="50"/>
                  </a:lnTo>
                  <a:lnTo>
                    <a:pt x="851" y="49"/>
                  </a:lnTo>
                  <a:lnTo>
                    <a:pt x="840" y="49"/>
                  </a:lnTo>
                  <a:close/>
                  <a:moveTo>
                    <a:pt x="855" y="126"/>
                  </a:moveTo>
                  <a:lnTo>
                    <a:pt x="855" y="126"/>
                  </a:lnTo>
                  <a:lnTo>
                    <a:pt x="861" y="126"/>
                  </a:lnTo>
                  <a:lnTo>
                    <a:pt x="868" y="122"/>
                  </a:lnTo>
                  <a:lnTo>
                    <a:pt x="868" y="122"/>
                  </a:lnTo>
                  <a:lnTo>
                    <a:pt x="871" y="117"/>
                  </a:lnTo>
                  <a:lnTo>
                    <a:pt x="873" y="109"/>
                  </a:lnTo>
                  <a:lnTo>
                    <a:pt x="873" y="109"/>
                  </a:lnTo>
                  <a:lnTo>
                    <a:pt x="871" y="101"/>
                  </a:lnTo>
                  <a:lnTo>
                    <a:pt x="868" y="96"/>
                  </a:lnTo>
                  <a:lnTo>
                    <a:pt x="868" y="96"/>
                  </a:lnTo>
                  <a:lnTo>
                    <a:pt x="861" y="93"/>
                  </a:lnTo>
                  <a:lnTo>
                    <a:pt x="855" y="91"/>
                  </a:lnTo>
                  <a:lnTo>
                    <a:pt x="840" y="91"/>
                  </a:lnTo>
                  <a:lnTo>
                    <a:pt x="840" y="126"/>
                  </a:lnTo>
                  <a:lnTo>
                    <a:pt x="855" y="126"/>
                  </a:lnTo>
                  <a:close/>
                  <a:moveTo>
                    <a:pt x="797" y="88"/>
                  </a:moveTo>
                  <a:lnTo>
                    <a:pt x="797" y="88"/>
                  </a:lnTo>
                  <a:lnTo>
                    <a:pt x="797" y="101"/>
                  </a:lnTo>
                  <a:lnTo>
                    <a:pt x="794" y="111"/>
                  </a:lnTo>
                  <a:lnTo>
                    <a:pt x="794" y="111"/>
                  </a:lnTo>
                  <a:lnTo>
                    <a:pt x="792" y="121"/>
                  </a:lnTo>
                  <a:lnTo>
                    <a:pt x="788" y="127"/>
                  </a:lnTo>
                  <a:lnTo>
                    <a:pt x="788" y="127"/>
                  </a:lnTo>
                  <a:lnTo>
                    <a:pt x="783" y="132"/>
                  </a:lnTo>
                  <a:lnTo>
                    <a:pt x="778" y="135"/>
                  </a:lnTo>
                  <a:lnTo>
                    <a:pt x="778" y="135"/>
                  </a:lnTo>
                  <a:lnTo>
                    <a:pt x="770" y="137"/>
                  </a:lnTo>
                  <a:lnTo>
                    <a:pt x="761" y="139"/>
                  </a:lnTo>
                  <a:lnTo>
                    <a:pt x="761" y="139"/>
                  </a:lnTo>
                  <a:lnTo>
                    <a:pt x="753" y="137"/>
                  </a:lnTo>
                  <a:lnTo>
                    <a:pt x="747" y="135"/>
                  </a:lnTo>
                  <a:lnTo>
                    <a:pt x="747" y="135"/>
                  </a:lnTo>
                  <a:lnTo>
                    <a:pt x="740" y="132"/>
                  </a:lnTo>
                  <a:lnTo>
                    <a:pt x="735" y="127"/>
                  </a:lnTo>
                  <a:lnTo>
                    <a:pt x="735" y="127"/>
                  </a:lnTo>
                  <a:lnTo>
                    <a:pt x="732" y="121"/>
                  </a:lnTo>
                  <a:lnTo>
                    <a:pt x="729" y="111"/>
                  </a:lnTo>
                  <a:lnTo>
                    <a:pt x="729" y="111"/>
                  </a:lnTo>
                  <a:lnTo>
                    <a:pt x="727" y="101"/>
                  </a:lnTo>
                  <a:lnTo>
                    <a:pt x="725" y="88"/>
                  </a:lnTo>
                  <a:lnTo>
                    <a:pt x="725" y="88"/>
                  </a:lnTo>
                  <a:lnTo>
                    <a:pt x="727" y="75"/>
                  </a:lnTo>
                  <a:lnTo>
                    <a:pt x="729" y="65"/>
                  </a:lnTo>
                  <a:lnTo>
                    <a:pt x="729" y="65"/>
                  </a:lnTo>
                  <a:lnTo>
                    <a:pt x="732" y="55"/>
                  </a:lnTo>
                  <a:lnTo>
                    <a:pt x="735" y="49"/>
                  </a:lnTo>
                  <a:lnTo>
                    <a:pt x="735" y="49"/>
                  </a:lnTo>
                  <a:lnTo>
                    <a:pt x="740" y="44"/>
                  </a:lnTo>
                  <a:lnTo>
                    <a:pt x="747" y="41"/>
                  </a:lnTo>
                  <a:lnTo>
                    <a:pt x="747" y="41"/>
                  </a:lnTo>
                  <a:lnTo>
                    <a:pt x="753" y="39"/>
                  </a:lnTo>
                  <a:lnTo>
                    <a:pt x="761" y="37"/>
                  </a:lnTo>
                  <a:lnTo>
                    <a:pt x="761" y="37"/>
                  </a:lnTo>
                  <a:lnTo>
                    <a:pt x="770" y="39"/>
                  </a:lnTo>
                  <a:lnTo>
                    <a:pt x="778" y="41"/>
                  </a:lnTo>
                  <a:lnTo>
                    <a:pt x="778" y="41"/>
                  </a:lnTo>
                  <a:lnTo>
                    <a:pt x="783" y="44"/>
                  </a:lnTo>
                  <a:lnTo>
                    <a:pt x="788" y="49"/>
                  </a:lnTo>
                  <a:lnTo>
                    <a:pt x="788" y="49"/>
                  </a:lnTo>
                  <a:lnTo>
                    <a:pt x="792" y="55"/>
                  </a:lnTo>
                  <a:lnTo>
                    <a:pt x="794" y="65"/>
                  </a:lnTo>
                  <a:lnTo>
                    <a:pt x="794" y="65"/>
                  </a:lnTo>
                  <a:lnTo>
                    <a:pt x="797" y="75"/>
                  </a:lnTo>
                  <a:lnTo>
                    <a:pt x="797" y="88"/>
                  </a:lnTo>
                  <a:lnTo>
                    <a:pt x="797" y="88"/>
                  </a:lnTo>
                  <a:close/>
                  <a:moveTo>
                    <a:pt x="779" y="88"/>
                  </a:moveTo>
                  <a:lnTo>
                    <a:pt x="779" y="88"/>
                  </a:lnTo>
                  <a:lnTo>
                    <a:pt x="778" y="68"/>
                  </a:lnTo>
                  <a:lnTo>
                    <a:pt x="778" y="68"/>
                  </a:lnTo>
                  <a:lnTo>
                    <a:pt x="776" y="62"/>
                  </a:lnTo>
                  <a:lnTo>
                    <a:pt x="774" y="57"/>
                  </a:lnTo>
                  <a:lnTo>
                    <a:pt x="774" y="57"/>
                  </a:lnTo>
                  <a:lnTo>
                    <a:pt x="771" y="54"/>
                  </a:lnTo>
                  <a:lnTo>
                    <a:pt x="768" y="50"/>
                  </a:lnTo>
                  <a:lnTo>
                    <a:pt x="768" y="50"/>
                  </a:lnTo>
                  <a:lnTo>
                    <a:pt x="761" y="49"/>
                  </a:lnTo>
                  <a:lnTo>
                    <a:pt x="761" y="49"/>
                  </a:lnTo>
                  <a:lnTo>
                    <a:pt x="755" y="50"/>
                  </a:lnTo>
                  <a:lnTo>
                    <a:pt x="755" y="50"/>
                  </a:lnTo>
                  <a:lnTo>
                    <a:pt x="752" y="54"/>
                  </a:lnTo>
                  <a:lnTo>
                    <a:pt x="748" y="57"/>
                  </a:lnTo>
                  <a:lnTo>
                    <a:pt x="748" y="57"/>
                  </a:lnTo>
                  <a:lnTo>
                    <a:pt x="745" y="68"/>
                  </a:lnTo>
                  <a:lnTo>
                    <a:pt x="745" y="68"/>
                  </a:lnTo>
                  <a:lnTo>
                    <a:pt x="743" y="88"/>
                  </a:lnTo>
                  <a:lnTo>
                    <a:pt x="743" y="88"/>
                  </a:lnTo>
                  <a:lnTo>
                    <a:pt x="745" y="108"/>
                  </a:lnTo>
                  <a:lnTo>
                    <a:pt x="745" y="108"/>
                  </a:lnTo>
                  <a:lnTo>
                    <a:pt x="748" y="119"/>
                  </a:lnTo>
                  <a:lnTo>
                    <a:pt x="748" y="119"/>
                  </a:lnTo>
                  <a:lnTo>
                    <a:pt x="752" y="122"/>
                  </a:lnTo>
                  <a:lnTo>
                    <a:pt x="755" y="126"/>
                  </a:lnTo>
                  <a:lnTo>
                    <a:pt x="755" y="126"/>
                  </a:lnTo>
                  <a:lnTo>
                    <a:pt x="761" y="127"/>
                  </a:lnTo>
                  <a:lnTo>
                    <a:pt x="761" y="127"/>
                  </a:lnTo>
                  <a:lnTo>
                    <a:pt x="768" y="126"/>
                  </a:lnTo>
                  <a:lnTo>
                    <a:pt x="768" y="126"/>
                  </a:lnTo>
                  <a:lnTo>
                    <a:pt x="771" y="122"/>
                  </a:lnTo>
                  <a:lnTo>
                    <a:pt x="774" y="119"/>
                  </a:lnTo>
                  <a:lnTo>
                    <a:pt x="774" y="119"/>
                  </a:lnTo>
                  <a:lnTo>
                    <a:pt x="776" y="114"/>
                  </a:lnTo>
                  <a:lnTo>
                    <a:pt x="778" y="108"/>
                  </a:lnTo>
                  <a:lnTo>
                    <a:pt x="778" y="108"/>
                  </a:lnTo>
                  <a:lnTo>
                    <a:pt x="779" y="88"/>
                  </a:lnTo>
                  <a:lnTo>
                    <a:pt x="779" y="88"/>
                  </a:lnTo>
                  <a:close/>
                  <a:moveTo>
                    <a:pt x="681" y="85"/>
                  </a:moveTo>
                  <a:lnTo>
                    <a:pt x="681" y="85"/>
                  </a:lnTo>
                  <a:lnTo>
                    <a:pt x="686" y="88"/>
                  </a:lnTo>
                  <a:lnTo>
                    <a:pt x="689" y="90"/>
                  </a:lnTo>
                  <a:lnTo>
                    <a:pt x="689" y="90"/>
                  </a:lnTo>
                  <a:lnTo>
                    <a:pt x="693" y="96"/>
                  </a:lnTo>
                  <a:lnTo>
                    <a:pt x="696" y="103"/>
                  </a:lnTo>
                  <a:lnTo>
                    <a:pt x="701" y="122"/>
                  </a:lnTo>
                  <a:lnTo>
                    <a:pt x="701" y="122"/>
                  </a:lnTo>
                  <a:lnTo>
                    <a:pt x="703" y="124"/>
                  </a:lnTo>
                  <a:lnTo>
                    <a:pt x="704" y="126"/>
                  </a:lnTo>
                  <a:lnTo>
                    <a:pt x="704" y="126"/>
                  </a:lnTo>
                  <a:lnTo>
                    <a:pt x="707" y="127"/>
                  </a:lnTo>
                  <a:lnTo>
                    <a:pt x="712" y="129"/>
                  </a:lnTo>
                  <a:lnTo>
                    <a:pt x="712" y="135"/>
                  </a:lnTo>
                  <a:lnTo>
                    <a:pt x="712" y="135"/>
                  </a:lnTo>
                  <a:lnTo>
                    <a:pt x="709" y="137"/>
                  </a:lnTo>
                  <a:lnTo>
                    <a:pt x="709" y="137"/>
                  </a:lnTo>
                  <a:lnTo>
                    <a:pt x="703" y="139"/>
                  </a:lnTo>
                  <a:lnTo>
                    <a:pt x="703" y="139"/>
                  </a:lnTo>
                  <a:lnTo>
                    <a:pt x="694" y="137"/>
                  </a:lnTo>
                  <a:lnTo>
                    <a:pt x="689" y="134"/>
                  </a:lnTo>
                  <a:lnTo>
                    <a:pt x="689" y="134"/>
                  </a:lnTo>
                  <a:lnTo>
                    <a:pt x="686" y="129"/>
                  </a:lnTo>
                  <a:lnTo>
                    <a:pt x="683" y="122"/>
                  </a:lnTo>
                  <a:lnTo>
                    <a:pt x="678" y="103"/>
                  </a:lnTo>
                  <a:lnTo>
                    <a:pt x="678" y="103"/>
                  </a:lnTo>
                  <a:lnTo>
                    <a:pt x="676" y="98"/>
                  </a:lnTo>
                  <a:lnTo>
                    <a:pt x="673" y="95"/>
                  </a:lnTo>
                  <a:lnTo>
                    <a:pt x="670" y="93"/>
                  </a:lnTo>
                  <a:lnTo>
                    <a:pt x="665" y="91"/>
                  </a:lnTo>
                  <a:lnTo>
                    <a:pt x="658" y="91"/>
                  </a:lnTo>
                  <a:lnTo>
                    <a:pt x="658" y="135"/>
                  </a:lnTo>
                  <a:lnTo>
                    <a:pt x="642" y="135"/>
                  </a:lnTo>
                  <a:lnTo>
                    <a:pt x="642" y="41"/>
                  </a:lnTo>
                  <a:lnTo>
                    <a:pt x="658" y="41"/>
                  </a:lnTo>
                  <a:lnTo>
                    <a:pt x="658" y="80"/>
                  </a:lnTo>
                  <a:lnTo>
                    <a:pt x="665" y="80"/>
                  </a:lnTo>
                  <a:lnTo>
                    <a:pt x="665" y="80"/>
                  </a:lnTo>
                  <a:lnTo>
                    <a:pt x="668" y="78"/>
                  </a:lnTo>
                  <a:lnTo>
                    <a:pt x="671" y="77"/>
                  </a:lnTo>
                  <a:lnTo>
                    <a:pt x="671" y="77"/>
                  </a:lnTo>
                  <a:lnTo>
                    <a:pt x="673" y="73"/>
                  </a:lnTo>
                  <a:lnTo>
                    <a:pt x="676" y="68"/>
                  </a:lnTo>
                  <a:lnTo>
                    <a:pt x="681" y="54"/>
                  </a:lnTo>
                  <a:lnTo>
                    <a:pt x="681" y="54"/>
                  </a:lnTo>
                  <a:lnTo>
                    <a:pt x="685" y="47"/>
                  </a:lnTo>
                  <a:lnTo>
                    <a:pt x="688" y="42"/>
                  </a:lnTo>
                  <a:lnTo>
                    <a:pt x="688" y="42"/>
                  </a:lnTo>
                  <a:lnTo>
                    <a:pt x="693" y="39"/>
                  </a:lnTo>
                  <a:lnTo>
                    <a:pt x="701" y="37"/>
                  </a:lnTo>
                  <a:lnTo>
                    <a:pt x="701" y="37"/>
                  </a:lnTo>
                  <a:lnTo>
                    <a:pt x="704" y="39"/>
                  </a:lnTo>
                  <a:lnTo>
                    <a:pt x="704" y="39"/>
                  </a:lnTo>
                  <a:lnTo>
                    <a:pt x="707" y="39"/>
                  </a:lnTo>
                  <a:lnTo>
                    <a:pt x="707" y="39"/>
                  </a:lnTo>
                  <a:lnTo>
                    <a:pt x="711" y="41"/>
                  </a:lnTo>
                  <a:lnTo>
                    <a:pt x="711" y="47"/>
                  </a:lnTo>
                  <a:lnTo>
                    <a:pt x="711" y="47"/>
                  </a:lnTo>
                  <a:lnTo>
                    <a:pt x="706" y="49"/>
                  </a:lnTo>
                  <a:lnTo>
                    <a:pt x="703" y="49"/>
                  </a:lnTo>
                  <a:lnTo>
                    <a:pt x="703" y="49"/>
                  </a:lnTo>
                  <a:lnTo>
                    <a:pt x="699" y="54"/>
                  </a:lnTo>
                  <a:lnTo>
                    <a:pt x="694" y="68"/>
                  </a:lnTo>
                  <a:lnTo>
                    <a:pt x="694" y="68"/>
                  </a:lnTo>
                  <a:lnTo>
                    <a:pt x="691" y="75"/>
                  </a:lnTo>
                  <a:lnTo>
                    <a:pt x="688" y="80"/>
                  </a:lnTo>
                  <a:lnTo>
                    <a:pt x="688" y="80"/>
                  </a:lnTo>
                  <a:lnTo>
                    <a:pt x="685" y="83"/>
                  </a:lnTo>
                  <a:lnTo>
                    <a:pt x="681" y="85"/>
                  </a:lnTo>
                  <a:lnTo>
                    <a:pt x="681" y="85"/>
                  </a:lnTo>
                  <a:close/>
                  <a:moveTo>
                    <a:pt x="595" y="68"/>
                  </a:moveTo>
                  <a:lnTo>
                    <a:pt x="593" y="68"/>
                  </a:lnTo>
                  <a:lnTo>
                    <a:pt x="562" y="135"/>
                  </a:lnTo>
                  <a:lnTo>
                    <a:pt x="544" y="135"/>
                  </a:lnTo>
                  <a:lnTo>
                    <a:pt x="544" y="41"/>
                  </a:lnTo>
                  <a:lnTo>
                    <a:pt x="562" y="41"/>
                  </a:lnTo>
                  <a:lnTo>
                    <a:pt x="562" y="106"/>
                  </a:lnTo>
                  <a:lnTo>
                    <a:pt x="562" y="106"/>
                  </a:lnTo>
                  <a:lnTo>
                    <a:pt x="591" y="41"/>
                  </a:lnTo>
                  <a:lnTo>
                    <a:pt x="611" y="41"/>
                  </a:lnTo>
                  <a:lnTo>
                    <a:pt x="611" y="135"/>
                  </a:lnTo>
                  <a:lnTo>
                    <a:pt x="595" y="135"/>
                  </a:lnTo>
                  <a:lnTo>
                    <a:pt x="595" y="68"/>
                  </a:lnTo>
                  <a:close/>
                  <a:moveTo>
                    <a:pt x="465" y="135"/>
                  </a:moveTo>
                  <a:lnTo>
                    <a:pt x="448" y="135"/>
                  </a:lnTo>
                  <a:lnTo>
                    <a:pt x="448" y="41"/>
                  </a:lnTo>
                  <a:lnTo>
                    <a:pt x="465" y="41"/>
                  </a:lnTo>
                  <a:lnTo>
                    <a:pt x="465" y="82"/>
                  </a:lnTo>
                  <a:lnTo>
                    <a:pt x="497" y="82"/>
                  </a:lnTo>
                  <a:lnTo>
                    <a:pt x="497" y="41"/>
                  </a:lnTo>
                  <a:lnTo>
                    <a:pt x="515" y="41"/>
                  </a:lnTo>
                  <a:lnTo>
                    <a:pt x="515" y="135"/>
                  </a:lnTo>
                  <a:lnTo>
                    <a:pt x="497" y="135"/>
                  </a:lnTo>
                  <a:lnTo>
                    <a:pt x="497" y="95"/>
                  </a:lnTo>
                  <a:lnTo>
                    <a:pt x="465" y="95"/>
                  </a:lnTo>
                  <a:lnTo>
                    <a:pt x="465" y="135"/>
                  </a:lnTo>
                  <a:close/>
                  <a:moveTo>
                    <a:pt x="430" y="41"/>
                  </a:moveTo>
                  <a:lnTo>
                    <a:pt x="430" y="52"/>
                  </a:lnTo>
                  <a:lnTo>
                    <a:pt x="403" y="52"/>
                  </a:lnTo>
                  <a:lnTo>
                    <a:pt x="403" y="135"/>
                  </a:lnTo>
                  <a:lnTo>
                    <a:pt x="387" y="135"/>
                  </a:lnTo>
                  <a:lnTo>
                    <a:pt x="387" y="52"/>
                  </a:lnTo>
                  <a:lnTo>
                    <a:pt x="363" y="52"/>
                  </a:lnTo>
                  <a:lnTo>
                    <a:pt x="363" y="41"/>
                  </a:lnTo>
                  <a:lnTo>
                    <a:pt x="430" y="41"/>
                  </a:lnTo>
                  <a:close/>
                  <a:moveTo>
                    <a:pt x="348" y="88"/>
                  </a:moveTo>
                  <a:lnTo>
                    <a:pt x="348" y="88"/>
                  </a:lnTo>
                  <a:lnTo>
                    <a:pt x="348" y="101"/>
                  </a:lnTo>
                  <a:lnTo>
                    <a:pt x="346" y="111"/>
                  </a:lnTo>
                  <a:lnTo>
                    <a:pt x="346" y="111"/>
                  </a:lnTo>
                  <a:lnTo>
                    <a:pt x="343" y="121"/>
                  </a:lnTo>
                  <a:lnTo>
                    <a:pt x="340" y="127"/>
                  </a:lnTo>
                  <a:lnTo>
                    <a:pt x="340" y="127"/>
                  </a:lnTo>
                  <a:lnTo>
                    <a:pt x="335" y="132"/>
                  </a:lnTo>
                  <a:lnTo>
                    <a:pt x="328" y="135"/>
                  </a:lnTo>
                  <a:lnTo>
                    <a:pt x="328" y="135"/>
                  </a:lnTo>
                  <a:lnTo>
                    <a:pt x="322" y="137"/>
                  </a:lnTo>
                  <a:lnTo>
                    <a:pt x="313" y="139"/>
                  </a:lnTo>
                  <a:lnTo>
                    <a:pt x="313" y="139"/>
                  </a:lnTo>
                  <a:lnTo>
                    <a:pt x="305" y="137"/>
                  </a:lnTo>
                  <a:lnTo>
                    <a:pt x="297" y="135"/>
                  </a:lnTo>
                  <a:lnTo>
                    <a:pt x="297" y="135"/>
                  </a:lnTo>
                  <a:lnTo>
                    <a:pt x="291" y="132"/>
                  </a:lnTo>
                  <a:lnTo>
                    <a:pt x="286" y="127"/>
                  </a:lnTo>
                  <a:lnTo>
                    <a:pt x="286" y="127"/>
                  </a:lnTo>
                  <a:lnTo>
                    <a:pt x="282" y="121"/>
                  </a:lnTo>
                  <a:lnTo>
                    <a:pt x="279" y="111"/>
                  </a:lnTo>
                  <a:lnTo>
                    <a:pt x="279" y="111"/>
                  </a:lnTo>
                  <a:lnTo>
                    <a:pt x="278" y="101"/>
                  </a:lnTo>
                  <a:lnTo>
                    <a:pt x="278" y="88"/>
                  </a:lnTo>
                  <a:lnTo>
                    <a:pt x="278" y="88"/>
                  </a:lnTo>
                  <a:lnTo>
                    <a:pt x="278" y="75"/>
                  </a:lnTo>
                  <a:lnTo>
                    <a:pt x="279" y="65"/>
                  </a:lnTo>
                  <a:lnTo>
                    <a:pt x="279" y="65"/>
                  </a:lnTo>
                  <a:lnTo>
                    <a:pt x="282" y="55"/>
                  </a:lnTo>
                  <a:lnTo>
                    <a:pt x="286" y="49"/>
                  </a:lnTo>
                  <a:lnTo>
                    <a:pt x="286" y="49"/>
                  </a:lnTo>
                  <a:lnTo>
                    <a:pt x="291" y="44"/>
                  </a:lnTo>
                  <a:lnTo>
                    <a:pt x="297" y="41"/>
                  </a:lnTo>
                  <a:lnTo>
                    <a:pt x="297" y="41"/>
                  </a:lnTo>
                  <a:lnTo>
                    <a:pt x="305" y="39"/>
                  </a:lnTo>
                  <a:lnTo>
                    <a:pt x="313" y="37"/>
                  </a:lnTo>
                  <a:lnTo>
                    <a:pt x="313" y="37"/>
                  </a:lnTo>
                  <a:lnTo>
                    <a:pt x="322" y="39"/>
                  </a:lnTo>
                  <a:lnTo>
                    <a:pt x="328" y="41"/>
                  </a:lnTo>
                  <a:lnTo>
                    <a:pt x="328" y="41"/>
                  </a:lnTo>
                  <a:lnTo>
                    <a:pt x="335" y="44"/>
                  </a:lnTo>
                  <a:lnTo>
                    <a:pt x="340" y="49"/>
                  </a:lnTo>
                  <a:lnTo>
                    <a:pt x="340" y="49"/>
                  </a:lnTo>
                  <a:lnTo>
                    <a:pt x="343" y="55"/>
                  </a:lnTo>
                  <a:lnTo>
                    <a:pt x="346" y="65"/>
                  </a:lnTo>
                  <a:lnTo>
                    <a:pt x="346" y="65"/>
                  </a:lnTo>
                  <a:lnTo>
                    <a:pt x="348" y="75"/>
                  </a:lnTo>
                  <a:lnTo>
                    <a:pt x="348" y="88"/>
                  </a:lnTo>
                  <a:lnTo>
                    <a:pt x="348" y="88"/>
                  </a:lnTo>
                  <a:close/>
                  <a:moveTo>
                    <a:pt x="331" y="88"/>
                  </a:moveTo>
                  <a:lnTo>
                    <a:pt x="331" y="88"/>
                  </a:lnTo>
                  <a:lnTo>
                    <a:pt x="330" y="68"/>
                  </a:lnTo>
                  <a:lnTo>
                    <a:pt x="330" y="68"/>
                  </a:lnTo>
                  <a:lnTo>
                    <a:pt x="325" y="57"/>
                  </a:lnTo>
                  <a:lnTo>
                    <a:pt x="325" y="57"/>
                  </a:lnTo>
                  <a:lnTo>
                    <a:pt x="323" y="54"/>
                  </a:lnTo>
                  <a:lnTo>
                    <a:pt x="320" y="50"/>
                  </a:lnTo>
                  <a:lnTo>
                    <a:pt x="320" y="50"/>
                  </a:lnTo>
                  <a:lnTo>
                    <a:pt x="313" y="49"/>
                  </a:lnTo>
                  <a:lnTo>
                    <a:pt x="313" y="49"/>
                  </a:lnTo>
                  <a:lnTo>
                    <a:pt x="305" y="50"/>
                  </a:lnTo>
                  <a:lnTo>
                    <a:pt x="305" y="50"/>
                  </a:lnTo>
                  <a:lnTo>
                    <a:pt x="302" y="54"/>
                  </a:lnTo>
                  <a:lnTo>
                    <a:pt x="300" y="57"/>
                  </a:lnTo>
                  <a:lnTo>
                    <a:pt x="300" y="57"/>
                  </a:lnTo>
                  <a:lnTo>
                    <a:pt x="295" y="68"/>
                  </a:lnTo>
                  <a:lnTo>
                    <a:pt x="295" y="68"/>
                  </a:lnTo>
                  <a:lnTo>
                    <a:pt x="294" y="88"/>
                  </a:lnTo>
                  <a:lnTo>
                    <a:pt x="294" y="88"/>
                  </a:lnTo>
                  <a:lnTo>
                    <a:pt x="295" y="108"/>
                  </a:lnTo>
                  <a:lnTo>
                    <a:pt x="295" y="108"/>
                  </a:lnTo>
                  <a:lnTo>
                    <a:pt x="300" y="119"/>
                  </a:lnTo>
                  <a:lnTo>
                    <a:pt x="300" y="119"/>
                  </a:lnTo>
                  <a:lnTo>
                    <a:pt x="302" y="122"/>
                  </a:lnTo>
                  <a:lnTo>
                    <a:pt x="305" y="126"/>
                  </a:lnTo>
                  <a:lnTo>
                    <a:pt x="305" y="126"/>
                  </a:lnTo>
                  <a:lnTo>
                    <a:pt x="313" y="127"/>
                  </a:lnTo>
                  <a:lnTo>
                    <a:pt x="313" y="127"/>
                  </a:lnTo>
                  <a:lnTo>
                    <a:pt x="320" y="126"/>
                  </a:lnTo>
                  <a:lnTo>
                    <a:pt x="320" y="126"/>
                  </a:lnTo>
                  <a:lnTo>
                    <a:pt x="323" y="122"/>
                  </a:lnTo>
                  <a:lnTo>
                    <a:pt x="325" y="119"/>
                  </a:lnTo>
                  <a:lnTo>
                    <a:pt x="325" y="119"/>
                  </a:lnTo>
                  <a:lnTo>
                    <a:pt x="330" y="108"/>
                  </a:lnTo>
                  <a:lnTo>
                    <a:pt x="330" y="108"/>
                  </a:lnTo>
                  <a:lnTo>
                    <a:pt x="331" y="88"/>
                  </a:lnTo>
                  <a:lnTo>
                    <a:pt x="331" y="88"/>
                  </a:lnTo>
                  <a:close/>
                  <a:moveTo>
                    <a:pt x="201" y="91"/>
                  </a:moveTo>
                  <a:lnTo>
                    <a:pt x="201" y="91"/>
                  </a:lnTo>
                  <a:lnTo>
                    <a:pt x="202" y="109"/>
                  </a:lnTo>
                  <a:lnTo>
                    <a:pt x="202" y="109"/>
                  </a:lnTo>
                  <a:lnTo>
                    <a:pt x="204" y="116"/>
                  </a:lnTo>
                  <a:lnTo>
                    <a:pt x="206" y="121"/>
                  </a:lnTo>
                  <a:lnTo>
                    <a:pt x="206" y="121"/>
                  </a:lnTo>
                  <a:lnTo>
                    <a:pt x="209" y="124"/>
                  </a:lnTo>
                  <a:lnTo>
                    <a:pt x="210" y="126"/>
                  </a:lnTo>
                  <a:lnTo>
                    <a:pt x="210" y="126"/>
                  </a:lnTo>
                  <a:lnTo>
                    <a:pt x="219" y="127"/>
                  </a:lnTo>
                  <a:lnTo>
                    <a:pt x="219" y="127"/>
                  </a:lnTo>
                  <a:lnTo>
                    <a:pt x="225" y="126"/>
                  </a:lnTo>
                  <a:lnTo>
                    <a:pt x="225" y="126"/>
                  </a:lnTo>
                  <a:lnTo>
                    <a:pt x="228" y="124"/>
                  </a:lnTo>
                  <a:lnTo>
                    <a:pt x="232" y="121"/>
                  </a:lnTo>
                  <a:lnTo>
                    <a:pt x="232" y="121"/>
                  </a:lnTo>
                  <a:lnTo>
                    <a:pt x="233" y="116"/>
                  </a:lnTo>
                  <a:lnTo>
                    <a:pt x="235" y="109"/>
                  </a:lnTo>
                  <a:lnTo>
                    <a:pt x="235" y="109"/>
                  </a:lnTo>
                  <a:lnTo>
                    <a:pt x="237" y="91"/>
                  </a:lnTo>
                  <a:lnTo>
                    <a:pt x="237" y="91"/>
                  </a:lnTo>
                  <a:lnTo>
                    <a:pt x="235" y="73"/>
                  </a:lnTo>
                  <a:lnTo>
                    <a:pt x="235" y="73"/>
                  </a:lnTo>
                  <a:lnTo>
                    <a:pt x="233" y="67"/>
                  </a:lnTo>
                  <a:lnTo>
                    <a:pt x="232" y="62"/>
                  </a:lnTo>
                  <a:lnTo>
                    <a:pt x="232" y="62"/>
                  </a:lnTo>
                  <a:lnTo>
                    <a:pt x="228" y="59"/>
                  </a:lnTo>
                  <a:lnTo>
                    <a:pt x="224" y="57"/>
                  </a:lnTo>
                  <a:lnTo>
                    <a:pt x="224" y="57"/>
                  </a:lnTo>
                  <a:lnTo>
                    <a:pt x="215" y="55"/>
                  </a:lnTo>
                  <a:lnTo>
                    <a:pt x="215" y="55"/>
                  </a:lnTo>
                  <a:lnTo>
                    <a:pt x="206" y="57"/>
                  </a:lnTo>
                  <a:lnTo>
                    <a:pt x="206" y="57"/>
                  </a:lnTo>
                  <a:lnTo>
                    <a:pt x="201" y="59"/>
                  </a:lnTo>
                  <a:lnTo>
                    <a:pt x="201" y="91"/>
                  </a:lnTo>
                  <a:close/>
                  <a:moveTo>
                    <a:pt x="201" y="49"/>
                  </a:moveTo>
                  <a:lnTo>
                    <a:pt x="201" y="49"/>
                  </a:lnTo>
                  <a:lnTo>
                    <a:pt x="209" y="46"/>
                  </a:lnTo>
                  <a:lnTo>
                    <a:pt x="209" y="46"/>
                  </a:lnTo>
                  <a:lnTo>
                    <a:pt x="220" y="44"/>
                  </a:lnTo>
                  <a:lnTo>
                    <a:pt x="220" y="44"/>
                  </a:lnTo>
                  <a:lnTo>
                    <a:pt x="228" y="44"/>
                  </a:lnTo>
                  <a:lnTo>
                    <a:pt x="235" y="46"/>
                  </a:lnTo>
                  <a:lnTo>
                    <a:pt x="235" y="46"/>
                  </a:lnTo>
                  <a:lnTo>
                    <a:pt x="242" y="49"/>
                  </a:lnTo>
                  <a:lnTo>
                    <a:pt x="245" y="54"/>
                  </a:lnTo>
                  <a:lnTo>
                    <a:pt x="245" y="54"/>
                  </a:lnTo>
                  <a:lnTo>
                    <a:pt x="250" y="60"/>
                  </a:lnTo>
                  <a:lnTo>
                    <a:pt x="251" y="68"/>
                  </a:lnTo>
                  <a:lnTo>
                    <a:pt x="251" y="68"/>
                  </a:lnTo>
                  <a:lnTo>
                    <a:pt x="253" y="78"/>
                  </a:lnTo>
                  <a:lnTo>
                    <a:pt x="255" y="91"/>
                  </a:lnTo>
                  <a:lnTo>
                    <a:pt x="255" y="91"/>
                  </a:lnTo>
                  <a:lnTo>
                    <a:pt x="253" y="103"/>
                  </a:lnTo>
                  <a:lnTo>
                    <a:pt x="251" y="113"/>
                  </a:lnTo>
                  <a:lnTo>
                    <a:pt x="251" y="113"/>
                  </a:lnTo>
                  <a:lnTo>
                    <a:pt x="250" y="121"/>
                  </a:lnTo>
                  <a:lnTo>
                    <a:pt x="245" y="127"/>
                  </a:lnTo>
                  <a:lnTo>
                    <a:pt x="245" y="127"/>
                  </a:lnTo>
                  <a:lnTo>
                    <a:pt x="240" y="132"/>
                  </a:lnTo>
                  <a:lnTo>
                    <a:pt x="233" y="135"/>
                  </a:lnTo>
                  <a:lnTo>
                    <a:pt x="233" y="135"/>
                  </a:lnTo>
                  <a:lnTo>
                    <a:pt x="227" y="137"/>
                  </a:lnTo>
                  <a:lnTo>
                    <a:pt x="219" y="139"/>
                  </a:lnTo>
                  <a:lnTo>
                    <a:pt x="219" y="139"/>
                  </a:lnTo>
                  <a:lnTo>
                    <a:pt x="210" y="137"/>
                  </a:lnTo>
                  <a:lnTo>
                    <a:pt x="202" y="135"/>
                  </a:lnTo>
                  <a:lnTo>
                    <a:pt x="202" y="135"/>
                  </a:lnTo>
                  <a:lnTo>
                    <a:pt x="197" y="132"/>
                  </a:lnTo>
                  <a:lnTo>
                    <a:pt x="193" y="127"/>
                  </a:lnTo>
                  <a:lnTo>
                    <a:pt x="193" y="127"/>
                  </a:lnTo>
                  <a:lnTo>
                    <a:pt x="188" y="121"/>
                  </a:lnTo>
                  <a:lnTo>
                    <a:pt x="184" y="113"/>
                  </a:lnTo>
                  <a:lnTo>
                    <a:pt x="184" y="113"/>
                  </a:lnTo>
                  <a:lnTo>
                    <a:pt x="184" y="103"/>
                  </a:lnTo>
                  <a:lnTo>
                    <a:pt x="183" y="91"/>
                  </a:lnTo>
                  <a:lnTo>
                    <a:pt x="183" y="59"/>
                  </a:lnTo>
                  <a:lnTo>
                    <a:pt x="183" y="59"/>
                  </a:lnTo>
                  <a:lnTo>
                    <a:pt x="184" y="44"/>
                  </a:lnTo>
                  <a:lnTo>
                    <a:pt x="186" y="31"/>
                  </a:lnTo>
                  <a:lnTo>
                    <a:pt x="186" y="31"/>
                  </a:lnTo>
                  <a:lnTo>
                    <a:pt x="189" y="21"/>
                  </a:lnTo>
                  <a:lnTo>
                    <a:pt x="194" y="14"/>
                  </a:lnTo>
                  <a:lnTo>
                    <a:pt x="194" y="14"/>
                  </a:lnTo>
                  <a:lnTo>
                    <a:pt x="201" y="8"/>
                  </a:lnTo>
                  <a:lnTo>
                    <a:pt x="209" y="5"/>
                  </a:lnTo>
                  <a:lnTo>
                    <a:pt x="209" y="5"/>
                  </a:lnTo>
                  <a:lnTo>
                    <a:pt x="219" y="1"/>
                  </a:lnTo>
                  <a:lnTo>
                    <a:pt x="232" y="0"/>
                  </a:lnTo>
                  <a:lnTo>
                    <a:pt x="253" y="0"/>
                  </a:lnTo>
                  <a:lnTo>
                    <a:pt x="253" y="8"/>
                  </a:lnTo>
                  <a:lnTo>
                    <a:pt x="253" y="8"/>
                  </a:lnTo>
                  <a:lnTo>
                    <a:pt x="242" y="11"/>
                  </a:lnTo>
                  <a:lnTo>
                    <a:pt x="242" y="11"/>
                  </a:lnTo>
                  <a:lnTo>
                    <a:pt x="228" y="14"/>
                  </a:lnTo>
                  <a:lnTo>
                    <a:pt x="228" y="14"/>
                  </a:lnTo>
                  <a:lnTo>
                    <a:pt x="215" y="16"/>
                  </a:lnTo>
                  <a:lnTo>
                    <a:pt x="215" y="16"/>
                  </a:lnTo>
                  <a:lnTo>
                    <a:pt x="210" y="19"/>
                  </a:lnTo>
                  <a:lnTo>
                    <a:pt x="207" y="23"/>
                  </a:lnTo>
                  <a:lnTo>
                    <a:pt x="207" y="23"/>
                  </a:lnTo>
                  <a:lnTo>
                    <a:pt x="204" y="28"/>
                  </a:lnTo>
                  <a:lnTo>
                    <a:pt x="202" y="34"/>
                  </a:lnTo>
                  <a:lnTo>
                    <a:pt x="202" y="34"/>
                  </a:lnTo>
                  <a:lnTo>
                    <a:pt x="201" y="41"/>
                  </a:lnTo>
                  <a:lnTo>
                    <a:pt x="201" y="49"/>
                  </a:lnTo>
                  <a:lnTo>
                    <a:pt x="201" y="49"/>
                  </a:lnTo>
                  <a:close/>
                  <a:moveTo>
                    <a:pt x="119" y="139"/>
                  </a:moveTo>
                  <a:lnTo>
                    <a:pt x="119" y="139"/>
                  </a:lnTo>
                  <a:lnTo>
                    <a:pt x="108" y="137"/>
                  </a:lnTo>
                  <a:lnTo>
                    <a:pt x="108" y="137"/>
                  </a:lnTo>
                  <a:lnTo>
                    <a:pt x="103" y="135"/>
                  </a:lnTo>
                  <a:lnTo>
                    <a:pt x="98" y="132"/>
                  </a:lnTo>
                  <a:lnTo>
                    <a:pt x="98" y="132"/>
                  </a:lnTo>
                  <a:lnTo>
                    <a:pt x="94" y="127"/>
                  </a:lnTo>
                  <a:lnTo>
                    <a:pt x="91" y="122"/>
                  </a:lnTo>
                  <a:lnTo>
                    <a:pt x="91" y="122"/>
                  </a:lnTo>
                  <a:lnTo>
                    <a:pt x="90" y="116"/>
                  </a:lnTo>
                  <a:lnTo>
                    <a:pt x="90" y="108"/>
                  </a:lnTo>
                  <a:lnTo>
                    <a:pt x="90" y="108"/>
                  </a:lnTo>
                  <a:lnTo>
                    <a:pt x="90" y="99"/>
                  </a:lnTo>
                  <a:lnTo>
                    <a:pt x="91" y="93"/>
                  </a:lnTo>
                  <a:lnTo>
                    <a:pt x="91" y="93"/>
                  </a:lnTo>
                  <a:lnTo>
                    <a:pt x="94" y="88"/>
                  </a:lnTo>
                  <a:lnTo>
                    <a:pt x="98" y="83"/>
                  </a:lnTo>
                  <a:lnTo>
                    <a:pt x="98" y="83"/>
                  </a:lnTo>
                  <a:lnTo>
                    <a:pt x="103" y="80"/>
                  </a:lnTo>
                  <a:lnTo>
                    <a:pt x="108" y="78"/>
                  </a:lnTo>
                  <a:lnTo>
                    <a:pt x="108" y="78"/>
                  </a:lnTo>
                  <a:lnTo>
                    <a:pt x="119" y="78"/>
                  </a:lnTo>
                  <a:lnTo>
                    <a:pt x="119" y="78"/>
                  </a:lnTo>
                  <a:lnTo>
                    <a:pt x="129" y="78"/>
                  </a:lnTo>
                  <a:lnTo>
                    <a:pt x="129" y="78"/>
                  </a:lnTo>
                  <a:lnTo>
                    <a:pt x="139" y="80"/>
                  </a:lnTo>
                  <a:lnTo>
                    <a:pt x="139" y="70"/>
                  </a:lnTo>
                  <a:lnTo>
                    <a:pt x="139" y="70"/>
                  </a:lnTo>
                  <a:lnTo>
                    <a:pt x="137" y="60"/>
                  </a:lnTo>
                  <a:lnTo>
                    <a:pt x="137" y="60"/>
                  </a:lnTo>
                  <a:lnTo>
                    <a:pt x="135" y="57"/>
                  </a:lnTo>
                  <a:lnTo>
                    <a:pt x="132" y="54"/>
                  </a:lnTo>
                  <a:lnTo>
                    <a:pt x="132" y="54"/>
                  </a:lnTo>
                  <a:lnTo>
                    <a:pt x="125" y="50"/>
                  </a:lnTo>
                  <a:lnTo>
                    <a:pt x="125" y="50"/>
                  </a:lnTo>
                  <a:lnTo>
                    <a:pt x="117" y="49"/>
                  </a:lnTo>
                  <a:lnTo>
                    <a:pt x="98" y="49"/>
                  </a:lnTo>
                  <a:lnTo>
                    <a:pt x="98" y="42"/>
                  </a:lnTo>
                  <a:lnTo>
                    <a:pt x="98" y="42"/>
                  </a:lnTo>
                  <a:lnTo>
                    <a:pt x="109" y="39"/>
                  </a:lnTo>
                  <a:lnTo>
                    <a:pt x="109" y="39"/>
                  </a:lnTo>
                  <a:lnTo>
                    <a:pt x="121" y="37"/>
                  </a:lnTo>
                  <a:lnTo>
                    <a:pt x="121" y="37"/>
                  </a:lnTo>
                  <a:lnTo>
                    <a:pt x="135" y="39"/>
                  </a:lnTo>
                  <a:lnTo>
                    <a:pt x="135" y="39"/>
                  </a:lnTo>
                  <a:lnTo>
                    <a:pt x="142" y="41"/>
                  </a:lnTo>
                  <a:lnTo>
                    <a:pt x="147" y="44"/>
                  </a:lnTo>
                  <a:lnTo>
                    <a:pt x="147" y="44"/>
                  </a:lnTo>
                  <a:lnTo>
                    <a:pt x="150" y="49"/>
                  </a:lnTo>
                  <a:lnTo>
                    <a:pt x="153" y="54"/>
                  </a:lnTo>
                  <a:lnTo>
                    <a:pt x="153" y="54"/>
                  </a:lnTo>
                  <a:lnTo>
                    <a:pt x="155" y="62"/>
                  </a:lnTo>
                  <a:lnTo>
                    <a:pt x="155" y="70"/>
                  </a:lnTo>
                  <a:lnTo>
                    <a:pt x="155" y="135"/>
                  </a:lnTo>
                  <a:lnTo>
                    <a:pt x="140" y="135"/>
                  </a:lnTo>
                  <a:lnTo>
                    <a:pt x="140" y="131"/>
                  </a:lnTo>
                  <a:lnTo>
                    <a:pt x="139" y="131"/>
                  </a:lnTo>
                  <a:lnTo>
                    <a:pt x="139" y="131"/>
                  </a:lnTo>
                  <a:lnTo>
                    <a:pt x="135" y="134"/>
                  </a:lnTo>
                  <a:lnTo>
                    <a:pt x="130" y="135"/>
                  </a:lnTo>
                  <a:lnTo>
                    <a:pt x="130" y="135"/>
                  </a:lnTo>
                  <a:lnTo>
                    <a:pt x="124" y="137"/>
                  </a:lnTo>
                  <a:lnTo>
                    <a:pt x="119" y="139"/>
                  </a:lnTo>
                  <a:lnTo>
                    <a:pt x="119" y="139"/>
                  </a:lnTo>
                  <a:close/>
                  <a:moveTo>
                    <a:pt x="139" y="90"/>
                  </a:moveTo>
                  <a:lnTo>
                    <a:pt x="124" y="90"/>
                  </a:lnTo>
                  <a:lnTo>
                    <a:pt x="124" y="90"/>
                  </a:lnTo>
                  <a:lnTo>
                    <a:pt x="117" y="90"/>
                  </a:lnTo>
                  <a:lnTo>
                    <a:pt x="112" y="93"/>
                  </a:lnTo>
                  <a:lnTo>
                    <a:pt x="112" y="93"/>
                  </a:lnTo>
                  <a:lnTo>
                    <a:pt x="109" y="95"/>
                  </a:lnTo>
                  <a:lnTo>
                    <a:pt x="108" y="98"/>
                  </a:lnTo>
                  <a:lnTo>
                    <a:pt x="108" y="108"/>
                  </a:lnTo>
                  <a:lnTo>
                    <a:pt x="108" y="108"/>
                  </a:lnTo>
                  <a:lnTo>
                    <a:pt x="109" y="117"/>
                  </a:lnTo>
                  <a:lnTo>
                    <a:pt x="109" y="117"/>
                  </a:lnTo>
                  <a:lnTo>
                    <a:pt x="112" y="122"/>
                  </a:lnTo>
                  <a:lnTo>
                    <a:pt x="112" y="122"/>
                  </a:lnTo>
                  <a:lnTo>
                    <a:pt x="117" y="126"/>
                  </a:lnTo>
                  <a:lnTo>
                    <a:pt x="117" y="126"/>
                  </a:lnTo>
                  <a:lnTo>
                    <a:pt x="124" y="126"/>
                  </a:lnTo>
                  <a:lnTo>
                    <a:pt x="124" y="126"/>
                  </a:lnTo>
                  <a:lnTo>
                    <a:pt x="132" y="126"/>
                  </a:lnTo>
                  <a:lnTo>
                    <a:pt x="132" y="126"/>
                  </a:lnTo>
                  <a:lnTo>
                    <a:pt x="139" y="122"/>
                  </a:lnTo>
                  <a:lnTo>
                    <a:pt x="139" y="90"/>
                  </a:lnTo>
                  <a:close/>
                  <a:moveTo>
                    <a:pt x="16" y="122"/>
                  </a:moveTo>
                  <a:lnTo>
                    <a:pt x="16" y="122"/>
                  </a:lnTo>
                  <a:lnTo>
                    <a:pt x="23" y="126"/>
                  </a:lnTo>
                  <a:lnTo>
                    <a:pt x="23" y="126"/>
                  </a:lnTo>
                  <a:lnTo>
                    <a:pt x="31" y="126"/>
                  </a:lnTo>
                  <a:lnTo>
                    <a:pt x="31" y="126"/>
                  </a:lnTo>
                  <a:lnTo>
                    <a:pt x="39" y="126"/>
                  </a:lnTo>
                  <a:lnTo>
                    <a:pt x="39" y="126"/>
                  </a:lnTo>
                  <a:lnTo>
                    <a:pt x="42" y="122"/>
                  </a:lnTo>
                  <a:lnTo>
                    <a:pt x="45" y="119"/>
                  </a:lnTo>
                  <a:lnTo>
                    <a:pt x="45" y="119"/>
                  </a:lnTo>
                  <a:lnTo>
                    <a:pt x="47" y="114"/>
                  </a:lnTo>
                  <a:lnTo>
                    <a:pt x="49" y="108"/>
                  </a:lnTo>
                  <a:lnTo>
                    <a:pt x="49" y="108"/>
                  </a:lnTo>
                  <a:lnTo>
                    <a:pt x="50" y="88"/>
                  </a:lnTo>
                  <a:lnTo>
                    <a:pt x="50" y="88"/>
                  </a:lnTo>
                  <a:lnTo>
                    <a:pt x="49" y="68"/>
                  </a:lnTo>
                  <a:lnTo>
                    <a:pt x="49" y="68"/>
                  </a:lnTo>
                  <a:lnTo>
                    <a:pt x="47" y="62"/>
                  </a:lnTo>
                  <a:lnTo>
                    <a:pt x="45" y="57"/>
                  </a:lnTo>
                  <a:lnTo>
                    <a:pt x="45" y="57"/>
                  </a:lnTo>
                  <a:lnTo>
                    <a:pt x="42" y="54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31" y="49"/>
                  </a:lnTo>
                  <a:lnTo>
                    <a:pt x="31" y="49"/>
                  </a:lnTo>
                  <a:lnTo>
                    <a:pt x="23" y="50"/>
                  </a:lnTo>
                  <a:lnTo>
                    <a:pt x="23" y="50"/>
                  </a:lnTo>
                  <a:lnTo>
                    <a:pt x="16" y="54"/>
                  </a:lnTo>
                  <a:lnTo>
                    <a:pt x="16" y="122"/>
                  </a:lnTo>
                  <a:close/>
                  <a:moveTo>
                    <a:pt x="16" y="46"/>
                  </a:moveTo>
                  <a:lnTo>
                    <a:pt x="16" y="46"/>
                  </a:lnTo>
                  <a:lnTo>
                    <a:pt x="19" y="42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31" y="39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44" y="39"/>
                  </a:lnTo>
                  <a:lnTo>
                    <a:pt x="49" y="41"/>
                  </a:lnTo>
                  <a:lnTo>
                    <a:pt x="49" y="41"/>
                  </a:lnTo>
                  <a:lnTo>
                    <a:pt x="55" y="44"/>
                  </a:lnTo>
                  <a:lnTo>
                    <a:pt x="60" y="49"/>
                  </a:lnTo>
                  <a:lnTo>
                    <a:pt x="60" y="49"/>
                  </a:lnTo>
                  <a:lnTo>
                    <a:pt x="63" y="55"/>
                  </a:lnTo>
                  <a:lnTo>
                    <a:pt x="65" y="64"/>
                  </a:lnTo>
                  <a:lnTo>
                    <a:pt x="65" y="64"/>
                  </a:lnTo>
                  <a:lnTo>
                    <a:pt x="67" y="75"/>
                  </a:lnTo>
                  <a:lnTo>
                    <a:pt x="68" y="88"/>
                  </a:lnTo>
                  <a:lnTo>
                    <a:pt x="68" y="88"/>
                  </a:lnTo>
                  <a:lnTo>
                    <a:pt x="67" y="101"/>
                  </a:lnTo>
                  <a:lnTo>
                    <a:pt x="65" y="113"/>
                  </a:lnTo>
                  <a:lnTo>
                    <a:pt x="65" y="113"/>
                  </a:lnTo>
                  <a:lnTo>
                    <a:pt x="63" y="121"/>
                  </a:lnTo>
                  <a:lnTo>
                    <a:pt x="60" y="127"/>
                  </a:lnTo>
                  <a:lnTo>
                    <a:pt x="60" y="127"/>
                  </a:lnTo>
                  <a:lnTo>
                    <a:pt x="55" y="132"/>
                  </a:lnTo>
                  <a:lnTo>
                    <a:pt x="49" y="135"/>
                  </a:lnTo>
                  <a:lnTo>
                    <a:pt x="49" y="135"/>
                  </a:lnTo>
                  <a:lnTo>
                    <a:pt x="44" y="137"/>
                  </a:lnTo>
                  <a:lnTo>
                    <a:pt x="36" y="139"/>
                  </a:lnTo>
                  <a:lnTo>
                    <a:pt x="36" y="139"/>
                  </a:lnTo>
                  <a:lnTo>
                    <a:pt x="26" y="137"/>
                  </a:lnTo>
                  <a:lnTo>
                    <a:pt x="26" y="137"/>
                  </a:lnTo>
                  <a:lnTo>
                    <a:pt x="16" y="134"/>
                  </a:lnTo>
                  <a:lnTo>
                    <a:pt x="16" y="175"/>
                  </a:lnTo>
                  <a:lnTo>
                    <a:pt x="0" y="175"/>
                  </a:lnTo>
                  <a:lnTo>
                    <a:pt x="0" y="41"/>
                  </a:lnTo>
                  <a:lnTo>
                    <a:pt x="14" y="41"/>
                  </a:lnTo>
                  <a:lnTo>
                    <a:pt x="14" y="46"/>
                  </a:lnTo>
                  <a:lnTo>
                    <a:pt x="16" y="4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5" name="Freeform 243"/>
            <p:cNvSpPr>
              <a:spLocks noEditPoints="1"/>
            </p:cNvSpPr>
            <p:nvPr/>
          </p:nvSpPr>
          <p:spPr bwMode="auto">
            <a:xfrm>
              <a:off x="3594101" y="5365750"/>
              <a:ext cx="1785938" cy="184150"/>
            </a:xfrm>
            <a:custGeom>
              <a:avLst/>
              <a:gdLst/>
              <a:ahLst/>
              <a:cxnLst>
                <a:cxn ang="0">
                  <a:pos x="1110" y="83"/>
                </a:cxn>
                <a:cxn ang="0">
                  <a:pos x="1048" y="75"/>
                </a:cxn>
                <a:cxn ang="0">
                  <a:pos x="1031" y="76"/>
                </a:cxn>
                <a:cxn ang="0">
                  <a:pos x="1009" y="1"/>
                </a:cxn>
                <a:cxn ang="0">
                  <a:pos x="1033" y="3"/>
                </a:cxn>
                <a:cxn ang="0">
                  <a:pos x="1048" y="8"/>
                </a:cxn>
                <a:cxn ang="0">
                  <a:pos x="919" y="3"/>
                </a:cxn>
                <a:cxn ang="0">
                  <a:pos x="971" y="11"/>
                </a:cxn>
                <a:cxn ang="0">
                  <a:pos x="961" y="39"/>
                </a:cxn>
                <a:cxn ang="0">
                  <a:pos x="974" y="72"/>
                </a:cxn>
                <a:cxn ang="0">
                  <a:pos x="919" y="3"/>
                </a:cxn>
                <a:cxn ang="0">
                  <a:pos x="955" y="11"/>
                </a:cxn>
                <a:cxn ang="0">
                  <a:pos x="961" y="60"/>
                </a:cxn>
                <a:cxn ang="0">
                  <a:pos x="899" y="62"/>
                </a:cxn>
                <a:cxn ang="0">
                  <a:pos x="858" y="83"/>
                </a:cxn>
                <a:cxn ang="0">
                  <a:pos x="842" y="21"/>
                </a:cxn>
                <a:cxn ang="0">
                  <a:pos x="884" y="1"/>
                </a:cxn>
                <a:cxn ang="0">
                  <a:pos x="886" y="42"/>
                </a:cxn>
                <a:cxn ang="0">
                  <a:pos x="861" y="11"/>
                </a:cxn>
                <a:cxn ang="0">
                  <a:pos x="865" y="73"/>
                </a:cxn>
                <a:cxn ang="0">
                  <a:pos x="886" y="42"/>
                </a:cxn>
                <a:cxn ang="0">
                  <a:pos x="768" y="54"/>
                </a:cxn>
                <a:cxn ang="0">
                  <a:pos x="731" y="85"/>
                </a:cxn>
                <a:cxn ang="0">
                  <a:pos x="708" y="31"/>
                </a:cxn>
                <a:cxn ang="0">
                  <a:pos x="744" y="0"/>
                </a:cxn>
                <a:cxn ang="0">
                  <a:pos x="754" y="42"/>
                </a:cxn>
                <a:cxn ang="0">
                  <a:pos x="732" y="9"/>
                </a:cxn>
                <a:cxn ang="0">
                  <a:pos x="729" y="72"/>
                </a:cxn>
                <a:cxn ang="0">
                  <a:pos x="754" y="42"/>
                </a:cxn>
                <a:cxn ang="0">
                  <a:pos x="590" y="57"/>
                </a:cxn>
                <a:cxn ang="0">
                  <a:pos x="624" y="96"/>
                </a:cxn>
                <a:cxn ang="0">
                  <a:pos x="574" y="63"/>
                </a:cxn>
                <a:cxn ang="0">
                  <a:pos x="549" y="70"/>
                </a:cxn>
                <a:cxn ang="0">
                  <a:pos x="505" y="80"/>
                </a:cxn>
                <a:cxn ang="0">
                  <a:pos x="499" y="14"/>
                </a:cxn>
                <a:cxn ang="0">
                  <a:pos x="543" y="5"/>
                </a:cxn>
                <a:cxn ang="0">
                  <a:pos x="538" y="26"/>
                </a:cxn>
                <a:cxn ang="0">
                  <a:pos x="513" y="14"/>
                </a:cxn>
                <a:cxn ang="0">
                  <a:pos x="523" y="75"/>
                </a:cxn>
                <a:cxn ang="0">
                  <a:pos x="418" y="83"/>
                </a:cxn>
                <a:cxn ang="0">
                  <a:pos x="381" y="14"/>
                </a:cxn>
                <a:cxn ang="0">
                  <a:pos x="358" y="37"/>
                </a:cxn>
                <a:cxn ang="0">
                  <a:pos x="369" y="73"/>
                </a:cxn>
                <a:cxn ang="0">
                  <a:pos x="356" y="80"/>
                </a:cxn>
                <a:cxn ang="0">
                  <a:pos x="347" y="14"/>
                </a:cxn>
                <a:cxn ang="0">
                  <a:pos x="389" y="5"/>
                </a:cxn>
                <a:cxn ang="0">
                  <a:pos x="289" y="73"/>
                </a:cxn>
                <a:cxn ang="0">
                  <a:pos x="312" y="26"/>
                </a:cxn>
                <a:cxn ang="0">
                  <a:pos x="284" y="72"/>
                </a:cxn>
                <a:cxn ang="0">
                  <a:pos x="320" y="8"/>
                </a:cxn>
                <a:cxn ang="0">
                  <a:pos x="320" y="75"/>
                </a:cxn>
                <a:cxn ang="0">
                  <a:pos x="270" y="116"/>
                </a:cxn>
                <a:cxn ang="0">
                  <a:pos x="229" y="9"/>
                </a:cxn>
                <a:cxn ang="0">
                  <a:pos x="209" y="47"/>
                </a:cxn>
                <a:cxn ang="0">
                  <a:pos x="248" y="81"/>
                </a:cxn>
                <a:cxn ang="0">
                  <a:pos x="198" y="70"/>
                </a:cxn>
                <a:cxn ang="0">
                  <a:pos x="206" y="5"/>
                </a:cxn>
                <a:cxn ang="0">
                  <a:pos x="248" y="14"/>
                </a:cxn>
                <a:cxn ang="0">
                  <a:pos x="162" y="11"/>
                </a:cxn>
                <a:cxn ang="0">
                  <a:pos x="57" y="1"/>
                </a:cxn>
              </a:cxnLst>
              <a:rect l="0" t="0" r="r" b="b"/>
              <a:pathLst>
                <a:path w="1125" h="116">
                  <a:moveTo>
                    <a:pt x="1110" y="26"/>
                  </a:moveTo>
                  <a:lnTo>
                    <a:pt x="1108" y="26"/>
                  </a:lnTo>
                  <a:lnTo>
                    <a:pt x="1082" y="83"/>
                  </a:lnTo>
                  <a:lnTo>
                    <a:pt x="1066" y="83"/>
                  </a:lnTo>
                  <a:lnTo>
                    <a:pt x="1066" y="1"/>
                  </a:lnTo>
                  <a:lnTo>
                    <a:pt x="1080" y="1"/>
                  </a:lnTo>
                  <a:lnTo>
                    <a:pt x="1080" y="57"/>
                  </a:lnTo>
                  <a:lnTo>
                    <a:pt x="1082" y="57"/>
                  </a:lnTo>
                  <a:lnTo>
                    <a:pt x="1107" y="1"/>
                  </a:lnTo>
                  <a:lnTo>
                    <a:pt x="1125" y="1"/>
                  </a:lnTo>
                  <a:lnTo>
                    <a:pt x="1125" y="83"/>
                  </a:lnTo>
                  <a:lnTo>
                    <a:pt x="1110" y="83"/>
                  </a:lnTo>
                  <a:lnTo>
                    <a:pt x="1110" y="26"/>
                  </a:lnTo>
                  <a:close/>
                  <a:moveTo>
                    <a:pt x="1027" y="39"/>
                  </a:moveTo>
                  <a:lnTo>
                    <a:pt x="1027" y="39"/>
                  </a:lnTo>
                  <a:lnTo>
                    <a:pt x="1031" y="40"/>
                  </a:lnTo>
                  <a:lnTo>
                    <a:pt x="1035" y="44"/>
                  </a:lnTo>
                  <a:lnTo>
                    <a:pt x="1035" y="44"/>
                  </a:lnTo>
                  <a:lnTo>
                    <a:pt x="1038" y="49"/>
                  </a:lnTo>
                  <a:lnTo>
                    <a:pt x="1040" y="55"/>
                  </a:lnTo>
                  <a:lnTo>
                    <a:pt x="1045" y="70"/>
                  </a:lnTo>
                  <a:lnTo>
                    <a:pt x="1045" y="70"/>
                  </a:lnTo>
                  <a:lnTo>
                    <a:pt x="1048" y="75"/>
                  </a:lnTo>
                  <a:lnTo>
                    <a:pt x="1048" y="75"/>
                  </a:lnTo>
                  <a:lnTo>
                    <a:pt x="1049" y="76"/>
                  </a:lnTo>
                  <a:lnTo>
                    <a:pt x="1054" y="76"/>
                  </a:lnTo>
                  <a:lnTo>
                    <a:pt x="1054" y="83"/>
                  </a:lnTo>
                  <a:lnTo>
                    <a:pt x="1054" y="83"/>
                  </a:lnTo>
                  <a:lnTo>
                    <a:pt x="1051" y="83"/>
                  </a:lnTo>
                  <a:lnTo>
                    <a:pt x="1051" y="83"/>
                  </a:lnTo>
                  <a:lnTo>
                    <a:pt x="1045" y="85"/>
                  </a:lnTo>
                  <a:lnTo>
                    <a:pt x="1045" y="85"/>
                  </a:lnTo>
                  <a:lnTo>
                    <a:pt x="1040" y="83"/>
                  </a:lnTo>
                  <a:lnTo>
                    <a:pt x="1035" y="81"/>
                  </a:lnTo>
                  <a:lnTo>
                    <a:pt x="1035" y="81"/>
                  </a:lnTo>
                  <a:lnTo>
                    <a:pt x="1031" y="76"/>
                  </a:lnTo>
                  <a:lnTo>
                    <a:pt x="1028" y="70"/>
                  </a:lnTo>
                  <a:lnTo>
                    <a:pt x="1025" y="55"/>
                  </a:lnTo>
                  <a:lnTo>
                    <a:pt x="1025" y="55"/>
                  </a:lnTo>
                  <a:lnTo>
                    <a:pt x="1023" y="50"/>
                  </a:lnTo>
                  <a:lnTo>
                    <a:pt x="1020" y="47"/>
                  </a:lnTo>
                  <a:lnTo>
                    <a:pt x="1017" y="45"/>
                  </a:lnTo>
                  <a:lnTo>
                    <a:pt x="1013" y="45"/>
                  </a:lnTo>
                  <a:lnTo>
                    <a:pt x="1009" y="45"/>
                  </a:lnTo>
                  <a:lnTo>
                    <a:pt x="1009" y="83"/>
                  </a:lnTo>
                  <a:lnTo>
                    <a:pt x="994" y="83"/>
                  </a:lnTo>
                  <a:lnTo>
                    <a:pt x="994" y="1"/>
                  </a:lnTo>
                  <a:lnTo>
                    <a:pt x="1009" y="1"/>
                  </a:lnTo>
                  <a:lnTo>
                    <a:pt x="1009" y="34"/>
                  </a:lnTo>
                  <a:lnTo>
                    <a:pt x="1013" y="34"/>
                  </a:lnTo>
                  <a:lnTo>
                    <a:pt x="1013" y="34"/>
                  </a:lnTo>
                  <a:lnTo>
                    <a:pt x="1017" y="34"/>
                  </a:lnTo>
                  <a:lnTo>
                    <a:pt x="1018" y="32"/>
                  </a:lnTo>
                  <a:lnTo>
                    <a:pt x="1018" y="32"/>
                  </a:lnTo>
                  <a:lnTo>
                    <a:pt x="1020" y="29"/>
                  </a:lnTo>
                  <a:lnTo>
                    <a:pt x="1023" y="24"/>
                  </a:lnTo>
                  <a:lnTo>
                    <a:pt x="1027" y="13"/>
                  </a:lnTo>
                  <a:lnTo>
                    <a:pt x="1027" y="13"/>
                  </a:lnTo>
                  <a:lnTo>
                    <a:pt x="1030" y="6"/>
                  </a:lnTo>
                  <a:lnTo>
                    <a:pt x="1033" y="3"/>
                  </a:lnTo>
                  <a:lnTo>
                    <a:pt x="1033" y="3"/>
                  </a:lnTo>
                  <a:lnTo>
                    <a:pt x="1038" y="0"/>
                  </a:lnTo>
                  <a:lnTo>
                    <a:pt x="1043" y="0"/>
                  </a:lnTo>
                  <a:lnTo>
                    <a:pt x="1043" y="0"/>
                  </a:lnTo>
                  <a:lnTo>
                    <a:pt x="1046" y="0"/>
                  </a:lnTo>
                  <a:lnTo>
                    <a:pt x="1046" y="0"/>
                  </a:lnTo>
                  <a:lnTo>
                    <a:pt x="1049" y="0"/>
                  </a:lnTo>
                  <a:lnTo>
                    <a:pt x="1049" y="0"/>
                  </a:lnTo>
                  <a:lnTo>
                    <a:pt x="1053" y="1"/>
                  </a:lnTo>
                  <a:lnTo>
                    <a:pt x="1053" y="8"/>
                  </a:lnTo>
                  <a:lnTo>
                    <a:pt x="1053" y="8"/>
                  </a:lnTo>
                  <a:lnTo>
                    <a:pt x="1048" y="8"/>
                  </a:lnTo>
                  <a:lnTo>
                    <a:pt x="1046" y="9"/>
                  </a:lnTo>
                  <a:lnTo>
                    <a:pt x="1046" y="9"/>
                  </a:lnTo>
                  <a:lnTo>
                    <a:pt x="1043" y="13"/>
                  </a:lnTo>
                  <a:lnTo>
                    <a:pt x="1038" y="24"/>
                  </a:lnTo>
                  <a:lnTo>
                    <a:pt x="1038" y="24"/>
                  </a:lnTo>
                  <a:lnTo>
                    <a:pt x="1036" y="31"/>
                  </a:lnTo>
                  <a:lnTo>
                    <a:pt x="1033" y="36"/>
                  </a:lnTo>
                  <a:lnTo>
                    <a:pt x="1033" y="36"/>
                  </a:lnTo>
                  <a:lnTo>
                    <a:pt x="1030" y="37"/>
                  </a:lnTo>
                  <a:lnTo>
                    <a:pt x="1027" y="39"/>
                  </a:lnTo>
                  <a:lnTo>
                    <a:pt x="1027" y="39"/>
                  </a:lnTo>
                  <a:close/>
                  <a:moveTo>
                    <a:pt x="919" y="3"/>
                  </a:moveTo>
                  <a:lnTo>
                    <a:pt x="919" y="3"/>
                  </a:lnTo>
                  <a:lnTo>
                    <a:pt x="932" y="0"/>
                  </a:lnTo>
                  <a:lnTo>
                    <a:pt x="932" y="0"/>
                  </a:lnTo>
                  <a:lnTo>
                    <a:pt x="943" y="0"/>
                  </a:lnTo>
                  <a:lnTo>
                    <a:pt x="943" y="0"/>
                  </a:lnTo>
                  <a:lnTo>
                    <a:pt x="956" y="0"/>
                  </a:lnTo>
                  <a:lnTo>
                    <a:pt x="956" y="0"/>
                  </a:lnTo>
                  <a:lnTo>
                    <a:pt x="961" y="1"/>
                  </a:lnTo>
                  <a:lnTo>
                    <a:pt x="966" y="5"/>
                  </a:lnTo>
                  <a:lnTo>
                    <a:pt x="966" y="5"/>
                  </a:lnTo>
                  <a:lnTo>
                    <a:pt x="969" y="6"/>
                  </a:lnTo>
                  <a:lnTo>
                    <a:pt x="971" y="11"/>
                  </a:lnTo>
                  <a:lnTo>
                    <a:pt x="971" y="11"/>
                  </a:lnTo>
                  <a:lnTo>
                    <a:pt x="973" y="16"/>
                  </a:lnTo>
                  <a:lnTo>
                    <a:pt x="973" y="23"/>
                  </a:lnTo>
                  <a:lnTo>
                    <a:pt x="973" y="23"/>
                  </a:lnTo>
                  <a:lnTo>
                    <a:pt x="971" y="29"/>
                  </a:lnTo>
                  <a:lnTo>
                    <a:pt x="971" y="29"/>
                  </a:lnTo>
                  <a:lnTo>
                    <a:pt x="969" y="34"/>
                  </a:lnTo>
                  <a:lnTo>
                    <a:pt x="969" y="34"/>
                  </a:lnTo>
                  <a:lnTo>
                    <a:pt x="966" y="37"/>
                  </a:lnTo>
                  <a:lnTo>
                    <a:pt x="966" y="37"/>
                  </a:lnTo>
                  <a:lnTo>
                    <a:pt x="961" y="39"/>
                  </a:lnTo>
                  <a:lnTo>
                    <a:pt x="961" y="39"/>
                  </a:lnTo>
                  <a:lnTo>
                    <a:pt x="961" y="39"/>
                  </a:lnTo>
                  <a:lnTo>
                    <a:pt x="966" y="42"/>
                  </a:lnTo>
                  <a:lnTo>
                    <a:pt x="966" y="42"/>
                  </a:lnTo>
                  <a:lnTo>
                    <a:pt x="971" y="45"/>
                  </a:lnTo>
                  <a:lnTo>
                    <a:pt x="971" y="45"/>
                  </a:lnTo>
                  <a:lnTo>
                    <a:pt x="974" y="52"/>
                  </a:lnTo>
                  <a:lnTo>
                    <a:pt x="974" y="52"/>
                  </a:lnTo>
                  <a:lnTo>
                    <a:pt x="976" y="60"/>
                  </a:lnTo>
                  <a:lnTo>
                    <a:pt x="976" y="60"/>
                  </a:lnTo>
                  <a:lnTo>
                    <a:pt x="976" y="67"/>
                  </a:lnTo>
                  <a:lnTo>
                    <a:pt x="974" y="72"/>
                  </a:lnTo>
                  <a:lnTo>
                    <a:pt x="974" y="72"/>
                  </a:lnTo>
                  <a:lnTo>
                    <a:pt x="971" y="76"/>
                  </a:lnTo>
                  <a:lnTo>
                    <a:pt x="968" y="80"/>
                  </a:lnTo>
                  <a:lnTo>
                    <a:pt x="968" y="80"/>
                  </a:lnTo>
                  <a:lnTo>
                    <a:pt x="964" y="81"/>
                  </a:lnTo>
                  <a:lnTo>
                    <a:pt x="960" y="83"/>
                  </a:lnTo>
                  <a:lnTo>
                    <a:pt x="960" y="83"/>
                  </a:lnTo>
                  <a:lnTo>
                    <a:pt x="945" y="85"/>
                  </a:lnTo>
                  <a:lnTo>
                    <a:pt x="945" y="85"/>
                  </a:lnTo>
                  <a:lnTo>
                    <a:pt x="932" y="83"/>
                  </a:lnTo>
                  <a:lnTo>
                    <a:pt x="932" y="83"/>
                  </a:lnTo>
                  <a:lnTo>
                    <a:pt x="919" y="81"/>
                  </a:lnTo>
                  <a:lnTo>
                    <a:pt x="919" y="3"/>
                  </a:lnTo>
                  <a:close/>
                  <a:moveTo>
                    <a:pt x="933" y="9"/>
                  </a:moveTo>
                  <a:lnTo>
                    <a:pt x="933" y="36"/>
                  </a:lnTo>
                  <a:lnTo>
                    <a:pt x="943" y="36"/>
                  </a:lnTo>
                  <a:lnTo>
                    <a:pt x="943" y="36"/>
                  </a:lnTo>
                  <a:lnTo>
                    <a:pt x="950" y="34"/>
                  </a:lnTo>
                  <a:lnTo>
                    <a:pt x="955" y="32"/>
                  </a:lnTo>
                  <a:lnTo>
                    <a:pt x="955" y="32"/>
                  </a:lnTo>
                  <a:lnTo>
                    <a:pt x="956" y="29"/>
                  </a:lnTo>
                  <a:lnTo>
                    <a:pt x="958" y="23"/>
                  </a:lnTo>
                  <a:lnTo>
                    <a:pt x="958" y="23"/>
                  </a:lnTo>
                  <a:lnTo>
                    <a:pt x="956" y="16"/>
                  </a:lnTo>
                  <a:lnTo>
                    <a:pt x="955" y="11"/>
                  </a:lnTo>
                  <a:lnTo>
                    <a:pt x="955" y="11"/>
                  </a:lnTo>
                  <a:lnTo>
                    <a:pt x="950" y="9"/>
                  </a:lnTo>
                  <a:lnTo>
                    <a:pt x="943" y="9"/>
                  </a:lnTo>
                  <a:lnTo>
                    <a:pt x="933" y="9"/>
                  </a:lnTo>
                  <a:close/>
                  <a:moveTo>
                    <a:pt x="945" y="75"/>
                  </a:moveTo>
                  <a:lnTo>
                    <a:pt x="945" y="75"/>
                  </a:lnTo>
                  <a:lnTo>
                    <a:pt x="951" y="73"/>
                  </a:lnTo>
                  <a:lnTo>
                    <a:pt x="956" y="72"/>
                  </a:lnTo>
                  <a:lnTo>
                    <a:pt x="956" y="72"/>
                  </a:lnTo>
                  <a:lnTo>
                    <a:pt x="960" y="67"/>
                  </a:lnTo>
                  <a:lnTo>
                    <a:pt x="961" y="60"/>
                  </a:lnTo>
                  <a:lnTo>
                    <a:pt x="961" y="60"/>
                  </a:lnTo>
                  <a:lnTo>
                    <a:pt x="960" y="52"/>
                  </a:lnTo>
                  <a:lnTo>
                    <a:pt x="956" y="49"/>
                  </a:lnTo>
                  <a:lnTo>
                    <a:pt x="956" y="49"/>
                  </a:lnTo>
                  <a:lnTo>
                    <a:pt x="951" y="45"/>
                  </a:lnTo>
                  <a:lnTo>
                    <a:pt x="945" y="45"/>
                  </a:lnTo>
                  <a:lnTo>
                    <a:pt x="933" y="45"/>
                  </a:lnTo>
                  <a:lnTo>
                    <a:pt x="933" y="75"/>
                  </a:lnTo>
                  <a:lnTo>
                    <a:pt x="945" y="75"/>
                  </a:lnTo>
                  <a:close/>
                  <a:moveTo>
                    <a:pt x="901" y="42"/>
                  </a:moveTo>
                  <a:lnTo>
                    <a:pt x="901" y="42"/>
                  </a:lnTo>
                  <a:lnTo>
                    <a:pt x="901" y="54"/>
                  </a:lnTo>
                  <a:lnTo>
                    <a:pt x="899" y="62"/>
                  </a:lnTo>
                  <a:lnTo>
                    <a:pt x="899" y="62"/>
                  </a:lnTo>
                  <a:lnTo>
                    <a:pt x="897" y="70"/>
                  </a:lnTo>
                  <a:lnTo>
                    <a:pt x="894" y="75"/>
                  </a:lnTo>
                  <a:lnTo>
                    <a:pt x="894" y="75"/>
                  </a:lnTo>
                  <a:lnTo>
                    <a:pt x="889" y="80"/>
                  </a:lnTo>
                  <a:lnTo>
                    <a:pt x="884" y="83"/>
                  </a:lnTo>
                  <a:lnTo>
                    <a:pt x="884" y="83"/>
                  </a:lnTo>
                  <a:lnTo>
                    <a:pt x="878" y="85"/>
                  </a:lnTo>
                  <a:lnTo>
                    <a:pt x="871" y="85"/>
                  </a:lnTo>
                  <a:lnTo>
                    <a:pt x="871" y="85"/>
                  </a:lnTo>
                  <a:lnTo>
                    <a:pt x="863" y="85"/>
                  </a:lnTo>
                  <a:lnTo>
                    <a:pt x="858" y="83"/>
                  </a:lnTo>
                  <a:lnTo>
                    <a:pt x="858" y="83"/>
                  </a:lnTo>
                  <a:lnTo>
                    <a:pt x="853" y="80"/>
                  </a:lnTo>
                  <a:lnTo>
                    <a:pt x="848" y="75"/>
                  </a:lnTo>
                  <a:lnTo>
                    <a:pt x="848" y="75"/>
                  </a:lnTo>
                  <a:lnTo>
                    <a:pt x="845" y="70"/>
                  </a:lnTo>
                  <a:lnTo>
                    <a:pt x="842" y="62"/>
                  </a:lnTo>
                  <a:lnTo>
                    <a:pt x="842" y="62"/>
                  </a:lnTo>
                  <a:lnTo>
                    <a:pt x="840" y="54"/>
                  </a:lnTo>
                  <a:lnTo>
                    <a:pt x="840" y="42"/>
                  </a:lnTo>
                  <a:lnTo>
                    <a:pt x="840" y="42"/>
                  </a:lnTo>
                  <a:lnTo>
                    <a:pt x="840" y="31"/>
                  </a:lnTo>
                  <a:lnTo>
                    <a:pt x="842" y="21"/>
                  </a:lnTo>
                  <a:lnTo>
                    <a:pt x="842" y="21"/>
                  </a:lnTo>
                  <a:lnTo>
                    <a:pt x="845" y="14"/>
                  </a:lnTo>
                  <a:lnTo>
                    <a:pt x="848" y="8"/>
                  </a:lnTo>
                  <a:lnTo>
                    <a:pt x="848" y="8"/>
                  </a:lnTo>
                  <a:lnTo>
                    <a:pt x="853" y="5"/>
                  </a:lnTo>
                  <a:lnTo>
                    <a:pt x="858" y="1"/>
                  </a:lnTo>
                  <a:lnTo>
                    <a:pt x="858" y="1"/>
                  </a:lnTo>
                  <a:lnTo>
                    <a:pt x="863" y="0"/>
                  </a:lnTo>
                  <a:lnTo>
                    <a:pt x="871" y="0"/>
                  </a:lnTo>
                  <a:lnTo>
                    <a:pt x="871" y="0"/>
                  </a:lnTo>
                  <a:lnTo>
                    <a:pt x="878" y="0"/>
                  </a:lnTo>
                  <a:lnTo>
                    <a:pt x="884" y="1"/>
                  </a:lnTo>
                  <a:lnTo>
                    <a:pt x="884" y="1"/>
                  </a:lnTo>
                  <a:lnTo>
                    <a:pt x="889" y="5"/>
                  </a:lnTo>
                  <a:lnTo>
                    <a:pt x="894" y="8"/>
                  </a:lnTo>
                  <a:lnTo>
                    <a:pt x="894" y="8"/>
                  </a:lnTo>
                  <a:lnTo>
                    <a:pt x="897" y="14"/>
                  </a:lnTo>
                  <a:lnTo>
                    <a:pt x="899" y="21"/>
                  </a:lnTo>
                  <a:lnTo>
                    <a:pt x="899" y="21"/>
                  </a:lnTo>
                  <a:lnTo>
                    <a:pt x="901" y="31"/>
                  </a:lnTo>
                  <a:lnTo>
                    <a:pt x="901" y="42"/>
                  </a:lnTo>
                  <a:lnTo>
                    <a:pt x="901" y="42"/>
                  </a:lnTo>
                  <a:close/>
                  <a:moveTo>
                    <a:pt x="886" y="42"/>
                  </a:moveTo>
                  <a:lnTo>
                    <a:pt x="886" y="42"/>
                  </a:lnTo>
                  <a:lnTo>
                    <a:pt x="884" y="26"/>
                  </a:lnTo>
                  <a:lnTo>
                    <a:pt x="884" y="26"/>
                  </a:lnTo>
                  <a:lnTo>
                    <a:pt x="881" y="14"/>
                  </a:lnTo>
                  <a:lnTo>
                    <a:pt x="881" y="14"/>
                  </a:lnTo>
                  <a:lnTo>
                    <a:pt x="879" y="11"/>
                  </a:lnTo>
                  <a:lnTo>
                    <a:pt x="876" y="9"/>
                  </a:lnTo>
                  <a:lnTo>
                    <a:pt x="876" y="9"/>
                  </a:lnTo>
                  <a:lnTo>
                    <a:pt x="871" y="8"/>
                  </a:lnTo>
                  <a:lnTo>
                    <a:pt x="871" y="8"/>
                  </a:lnTo>
                  <a:lnTo>
                    <a:pt x="865" y="9"/>
                  </a:lnTo>
                  <a:lnTo>
                    <a:pt x="865" y="9"/>
                  </a:lnTo>
                  <a:lnTo>
                    <a:pt x="861" y="11"/>
                  </a:lnTo>
                  <a:lnTo>
                    <a:pt x="860" y="14"/>
                  </a:lnTo>
                  <a:lnTo>
                    <a:pt x="860" y="14"/>
                  </a:lnTo>
                  <a:lnTo>
                    <a:pt x="857" y="26"/>
                  </a:lnTo>
                  <a:lnTo>
                    <a:pt x="857" y="26"/>
                  </a:lnTo>
                  <a:lnTo>
                    <a:pt x="855" y="42"/>
                  </a:lnTo>
                  <a:lnTo>
                    <a:pt x="855" y="42"/>
                  </a:lnTo>
                  <a:lnTo>
                    <a:pt x="857" y="58"/>
                  </a:lnTo>
                  <a:lnTo>
                    <a:pt x="857" y="58"/>
                  </a:lnTo>
                  <a:lnTo>
                    <a:pt x="860" y="68"/>
                  </a:lnTo>
                  <a:lnTo>
                    <a:pt x="860" y="68"/>
                  </a:lnTo>
                  <a:lnTo>
                    <a:pt x="861" y="72"/>
                  </a:lnTo>
                  <a:lnTo>
                    <a:pt x="865" y="73"/>
                  </a:lnTo>
                  <a:lnTo>
                    <a:pt x="865" y="73"/>
                  </a:lnTo>
                  <a:lnTo>
                    <a:pt x="871" y="75"/>
                  </a:lnTo>
                  <a:lnTo>
                    <a:pt x="871" y="75"/>
                  </a:lnTo>
                  <a:lnTo>
                    <a:pt x="876" y="73"/>
                  </a:lnTo>
                  <a:lnTo>
                    <a:pt x="876" y="73"/>
                  </a:lnTo>
                  <a:lnTo>
                    <a:pt x="879" y="72"/>
                  </a:lnTo>
                  <a:lnTo>
                    <a:pt x="881" y="68"/>
                  </a:lnTo>
                  <a:lnTo>
                    <a:pt x="881" y="68"/>
                  </a:lnTo>
                  <a:lnTo>
                    <a:pt x="884" y="58"/>
                  </a:lnTo>
                  <a:lnTo>
                    <a:pt x="884" y="58"/>
                  </a:lnTo>
                  <a:lnTo>
                    <a:pt x="886" y="42"/>
                  </a:lnTo>
                  <a:lnTo>
                    <a:pt x="886" y="42"/>
                  </a:lnTo>
                  <a:close/>
                  <a:moveTo>
                    <a:pt x="834" y="1"/>
                  </a:moveTo>
                  <a:lnTo>
                    <a:pt x="834" y="11"/>
                  </a:lnTo>
                  <a:lnTo>
                    <a:pt x="812" y="11"/>
                  </a:lnTo>
                  <a:lnTo>
                    <a:pt x="812" y="83"/>
                  </a:lnTo>
                  <a:lnTo>
                    <a:pt x="796" y="83"/>
                  </a:lnTo>
                  <a:lnTo>
                    <a:pt x="796" y="11"/>
                  </a:lnTo>
                  <a:lnTo>
                    <a:pt x="775" y="11"/>
                  </a:lnTo>
                  <a:lnTo>
                    <a:pt x="775" y="1"/>
                  </a:lnTo>
                  <a:lnTo>
                    <a:pt x="834" y="1"/>
                  </a:lnTo>
                  <a:close/>
                  <a:moveTo>
                    <a:pt x="768" y="42"/>
                  </a:moveTo>
                  <a:lnTo>
                    <a:pt x="768" y="42"/>
                  </a:lnTo>
                  <a:lnTo>
                    <a:pt x="768" y="54"/>
                  </a:lnTo>
                  <a:lnTo>
                    <a:pt x="767" y="62"/>
                  </a:lnTo>
                  <a:lnTo>
                    <a:pt x="767" y="62"/>
                  </a:lnTo>
                  <a:lnTo>
                    <a:pt x="763" y="70"/>
                  </a:lnTo>
                  <a:lnTo>
                    <a:pt x="760" y="75"/>
                  </a:lnTo>
                  <a:lnTo>
                    <a:pt x="760" y="75"/>
                  </a:lnTo>
                  <a:lnTo>
                    <a:pt x="755" y="80"/>
                  </a:lnTo>
                  <a:lnTo>
                    <a:pt x="750" y="83"/>
                  </a:lnTo>
                  <a:lnTo>
                    <a:pt x="750" y="83"/>
                  </a:lnTo>
                  <a:lnTo>
                    <a:pt x="744" y="85"/>
                  </a:lnTo>
                  <a:lnTo>
                    <a:pt x="737" y="85"/>
                  </a:lnTo>
                  <a:lnTo>
                    <a:pt x="737" y="85"/>
                  </a:lnTo>
                  <a:lnTo>
                    <a:pt x="731" y="85"/>
                  </a:lnTo>
                  <a:lnTo>
                    <a:pt x="724" y="83"/>
                  </a:lnTo>
                  <a:lnTo>
                    <a:pt x="724" y="83"/>
                  </a:lnTo>
                  <a:lnTo>
                    <a:pt x="719" y="80"/>
                  </a:lnTo>
                  <a:lnTo>
                    <a:pt x="714" y="75"/>
                  </a:lnTo>
                  <a:lnTo>
                    <a:pt x="714" y="75"/>
                  </a:lnTo>
                  <a:lnTo>
                    <a:pt x="711" y="70"/>
                  </a:lnTo>
                  <a:lnTo>
                    <a:pt x="709" y="62"/>
                  </a:lnTo>
                  <a:lnTo>
                    <a:pt x="709" y="62"/>
                  </a:lnTo>
                  <a:lnTo>
                    <a:pt x="708" y="54"/>
                  </a:lnTo>
                  <a:lnTo>
                    <a:pt x="708" y="42"/>
                  </a:lnTo>
                  <a:lnTo>
                    <a:pt x="708" y="42"/>
                  </a:lnTo>
                  <a:lnTo>
                    <a:pt x="708" y="31"/>
                  </a:lnTo>
                  <a:lnTo>
                    <a:pt x="709" y="21"/>
                  </a:lnTo>
                  <a:lnTo>
                    <a:pt x="709" y="21"/>
                  </a:lnTo>
                  <a:lnTo>
                    <a:pt x="711" y="14"/>
                  </a:lnTo>
                  <a:lnTo>
                    <a:pt x="714" y="8"/>
                  </a:lnTo>
                  <a:lnTo>
                    <a:pt x="714" y="8"/>
                  </a:lnTo>
                  <a:lnTo>
                    <a:pt x="719" y="5"/>
                  </a:lnTo>
                  <a:lnTo>
                    <a:pt x="724" y="1"/>
                  </a:lnTo>
                  <a:lnTo>
                    <a:pt x="724" y="1"/>
                  </a:lnTo>
                  <a:lnTo>
                    <a:pt x="731" y="0"/>
                  </a:lnTo>
                  <a:lnTo>
                    <a:pt x="737" y="0"/>
                  </a:lnTo>
                  <a:lnTo>
                    <a:pt x="737" y="0"/>
                  </a:lnTo>
                  <a:lnTo>
                    <a:pt x="744" y="0"/>
                  </a:lnTo>
                  <a:lnTo>
                    <a:pt x="750" y="1"/>
                  </a:lnTo>
                  <a:lnTo>
                    <a:pt x="750" y="1"/>
                  </a:lnTo>
                  <a:lnTo>
                    <a:pt x="755" y="5"/>
                  </a:lnTo>
                  <a:lnTo>
                    <a:pt x="760" y="8"/>
                  </a:lnTo>
                  <a:lnTo>
                    <a:pt x="760" y="8"/>
                  </a:lnTo>
                  <a:lnTo>
                    <a:pt x="763" y="14"/>
                  </a:lnTo>
                  <a:lnTo>
                    <a:pt x="767" y="21"/>
                  </a:lnTo>
                  <a:lnTo>
                    <a:pt x="767" y="21"/>
                  </a:lnTo>
                  <a:lnTo>
                    <a:pt x="768" y="31"/>
                  </a:lnTo>
                  <a:lnTo>
                    <a:pt x="768" y="42"/>
                  </a:lnTo>
                  <a:lnTo>
                    <a:pt x="768" y="42"/>
                  </a:lnTo>
                  <a:close/>
                  <a:moveTo>
                    <a:pt x="754" y="42"/>
                  </a:moveTo>
                  <a:lnTo>
                    <a:pt x="754" y="42"/>
                  </a:lnTo>
                  <a:lnTo>
                    <a:pt x="752" y="26"/>
                  </a:lnTo>
                  <a:lnTo>
                    <a:pt x="752" y="26"/>
                  </a:lnTo>
                  <a:lnTo>
                    <a:pt x="749" y="14"/>
                  </a:lnTo>
                  <a:lnTo>
                    <a:pt x="749" y="14"/>
                  </a:lnTo>
                  <a:lnTo>
                    <a:pt x="745" y="11"/>
                  </a:lnTo>
                  <a:lnTo>
                    <a:pt x="744" y="9"/>
                  </a:lnTo>
                  <a:lnTo>
                    <a:pt x="744" y="9"/>
                  </a:lnTo>
                  <a:lnTo>
                    <a:pt x="737" y="8"/>
                  </a:lnTo>
                  <a:lnTo>
                    <a:pt x="737" y="8"/>
                  </a:lnTo>
                  <a:lnTo>
                    <a:pt x="732" y="9"/>
                  </a:lnTo>
                  <a:lnTo>
                    <a:pt x="732" y="9"/>
                  </a:lnTo>
                  <a:lnTo>
                    <a:pt x="729" y="11"/>
                  </a:lnTo>
                  <a:lnTo>
                    <a:pt x="727" y="14"/>
                  </a:lnTo>
                  <a:lnTo>
                    <a:pt x="727" y="14"/>
                  </a:lnTo>
                  <a:lnTo>
                    <a:pt x="724" y="26"/>
                  </a:lnTo>
                  <a:lnTo>
                    <a:pt x="724" y="26"/>
                  </a:lnTo>
                  <a:lnTo>
                    <a:pt x="723" y="42"/>
                  </a:lnTo>
                  <a:lnTo>
                    <a:pt x="723" y="42"/>
                  </a:lnTo>
                  <a:lnTo>
                    <a:pt x="724" y="58"/>
                  </a:lnTo>
                  <a:lnTo>
                    <a:pt x="724" y="58"/>
                  </a:lnTo>
                  <a:lnTo>
                    <a:pt x="727" y="68"/>
                  </a:lnTo>
                  <a:lnTo>
                    <a:pt x="727" y="68"/>
                  </a:lnTo>
                  <a:lnTo>
                    <a:pt x="729" y="72"/>
                  </a:lnTo>
                  <a:lnTo>
                    <a:pt x="732" y="73"/>
                  </a:lnTo>
                  <a:lnTo>
                    <a:pt x="732" y="73"/>
                  </a:lnTo>
                  <a:lnTo>
                    <a:pt x="737" y="75"/>
                  </a:lnTo>
                  <a:lnTo>
                    <a:pt x="737" y="75"/>
                  </a:lnTo>
                  <a:lnTo>
                    <a:pt x="744" y="73"/>
                  </a:lnTo>
                  <a:lnTo>
                    <a:pt x="744" y="73"/>
                  </a:lnTo>
                  <a:lnTo>
                    <a:pt x="745" y="72"/>
                  </a:lnTo>
                  <a:lnTo>
                    <a:pt x="749" y="68"/>
                  </a:lnTo>
                  <a:lnTo>
                    <a:pt x="749" y="68"/>
                  </a:lnTo>
                  <a:lnTo>
                    <a:pt x="752" y="58"/>
                  </a:lnTo>
                  <a:lnTo>
                    <a:pt x="752" y="58"/>
                  </a:lnTo>
                  <a:lnTo>
                    <a:pt x="754" y="42"/>
                  </a:lnTo>
                  <a:lnTo>
                    <a:pt x="754" y="42"/>
                  </a:lnTo>
                  <a:close/>
                  <a:moveTo>
                    <a:pt x="700" y="1"/>
                  </a:moveTo>
                  <a:lnTo>
                    <a:pt x="700" y="11"/>
                  </a:lnTo>
                  <a:lnTo>
                    <a:pt x="667" y="11"/>
                  </a:lnTo>
                  <a:lnTo>
                    <a:pt x="667" y="83"/>
                  </a:lnTo>
                  <a:lnTo>
                    <a:pt x="652" y="83"/>
                  </a:lnTo>
                  <a:lnTo>
                    <a:pt x="652" y="1"/>
                  </a:lnTo>
                  <a:lnTo>
                    <a:pt x="700" y="1"/>
                  </a:lnTo>
                  <a:close/>
                  <a:moveTo>
                    <a:pt x="593" y="11"/>
                  </a:moveTo>
                  <a:lnTo>
                    <a:pt x="592" y="49"/>
                  </a:lnTo>
                  <a:lnTo>
                    <a:pt x="592" y="49"/>
                  </a:lnTo>
                  <a:lnTo>
                    <a:pt x="590" y="57"/>
                  </a:lnTo>
                  <a:lnTo>
                    <a:pt x="588" y="63"/>
                  </a:lnTo>
                  <a:lnTo>
                    <a:pt x="588" y="63"/>
                  </a:lnTo>
                  <a:lnTo>
                    <a:pt x="584" y="72"/>
                  </a:lnTo>
                  <a:lnTo>
                    <a:pt x="613" y="72"/>
                  </a:lnTo>
                  <a:lnTo>
                    <a:pt x="613" y="11"/>
                  </a:lnTo>
                  <a:lnTo>
                    <a:pt x="593" y="11"/>
                  </a:lnTo>
                  <a:close/>
                  <a:moveTo>
                    <a:pt x="638" y="72"/>
                  </a:moveTo>
                  <a:lnTo>
                    <a:pt x="638" y="106"/>
                  </a:lnTo>
                  <a:lnTo>
                    <a:pt x="628" y="106"/>
                  </a:lnTo>
                  <a:lnTo>
                    <a:pt x="628" y="106"/>
                  </a:lnTo>
                  <a:lnTo>
                    <a:pt x="624" y="96"/>
                  </a:lnTo>
                  <a:lnTo>
                    <a:pt x="624" y="96"/>
                  </a:lnTo>
                  <a:lnTo>
                    <a:pt x="623" y="83"/>
                  </a:lnTo>
                  <a:lnTo>
                    <a:pt x="575" y="83"/>
                  </a:lnTo>
                  <a:lnTo>
                    <a:pt x="575" y="83"/>
                  </a:lnTo>
                  <a:lnTo>
                    <a:pt x="574" y="96"/>
                  </a:lnTo>
                  <a:lnTo>
                    <a:pt x="574" y="96"/>
                  </a:lnTo>
                  <a:lnTo>
                    <a:pt x="570" y="106"/>
                  </a:lnTo>
                  <a:lnTo>
                    <a:pt x="562" y="106"/>
                  </a:lnTo>
                  <a:lnTo>
                    <a:pt x="562" y="72"/>
                  </a:lnTo>
                  <a:lnTo>
                    <a:pt x="569" y="72"/>
                  </a:lnTo>
                  <a:lnTo>
                    <a:pt x="569" y="72"/>
                  </a:lnTo>
                  <a:lnTo>
                    <a:pt x="574" y="63"/>
                  </a:lnTo>
                  <a:lnTo>
                    <a:pt x="574" y="63"/>
                  </a:lnTo>
                  <a:lnTo>
                    <a:pt x="575" y="57"/>
                  </a:lnTo>
                  <a:lnTo>
                    <a:pt x="577" y="49"/>
                  </a:lnTo>
                  <a:lnTo>
                    <a:pt x="579" y="1"/>
                  </a:lnTo>
                  <a:lnTo>
                    <a:pt x="628" y="1"/>
                  </a:lnTo>
                  <a:lnTo>
                    <a:pt x="628" y="72"/>
                  </a:lnTo>
                  <a:lnTo>
                    <a:pt x="638" y="72"/>
                  </a:lnTo>
                  <a:close/>
                  <a:moveTo>
                    <a:pt x="554" y="42"/>
                  </a:moveTo>
                  <a:lnTo>
                    <a:pt x="554" y="42"/>
                  </a:lnTo>
                  <a:lnTo>
                    <a:pt x="554" y="54"/>
                  </a:lnTo>
                  <a:lnTo>
                    <a:pt x="553" y="62"/>
                  </a:lnTo>
                  <a:lnTo>
                    <a:pt x="553" y="62"/>
                  </a:lnTo>
                  <a:lnTo>
                    <a:pt x="549" y="70"/>
                  </a:lnTo>
                  <a:lnTo>
                    <a:pt x="546" y="75"/>
                  </a:lnTo>
                  <a:lnTo>
                    <a:pt x="546" y="75"/>
                  </a:lnTo>
                  <a:lnTo>
                    <a:pt x="543" y="80"/>
                  </a:lnTo>
                  <a:lnTo>
                    <a:pt x="536" y="83"/>
                  </a:lnTo>
                  <a:lnTo>
                    <a:pt x="536" y="83"/>
                  </a:lnTo>
                  <a:lnTo>
                    <a:pt x="531" y="85"/>
                  </a:lnTo>
                  <a:lnTo>
                    <a:pt x="523" y="85"/>
                  </a:lnTo>
                  <a:lnTo>
                    <a:pt x="523" y="85"/>
                  </a:lnTo>
                  <a:lnTo>
                    <a:pt x="517" y="85"/>
                  </a:lnTo>
                  <a:lnTo>
                    <a:pt x="510" y="83"/>
                  </a:lnTo>
                  <a:lnTo>
                    <a:pt x="510" y="83"/>
                  </a:lnTo>
                  <a:lnTo>
                    <a:pt x="505" y="80"/>
                  </a:lnTo>
                  <a:lnTo>
                    <a:pt x="502" y="75"/>
                  </a:lnTo>
                  <a:lnTo>
                    <a:pt x="502" y="75"/>
                  </a:lnTo>
                  <a:lnTo>
                    <a:pt x="499" y="70"/>
                  </a:lnTo>
                  <a:lnTo>
                    <a:pt x="495" y="62"/>
                  </a:lnTo>
                  <a:lnTo>
                    <a:pt x="495" y="62"/>
                  </a:lnTo>
                  <a:lnTo>
                    <a:pt x="494" y="54"/>
                  </a:lnTo>
                  <a:lnTo>
                    <a:pt x="494" y="42"/>
                  </a:lnTo>
                  <a:lnTo>
                    <a:pt x="494" y="42"/>
                  </a:lnTo>
                  <a:lnTo>
                    <a:pt x="494" y="31"/>
                  </a:lnTo>
                  <a:lnTo>
                    <a:pt x="495" y="21"/>
                  </a:lnTo>
                  <a:lnTo>
                    <a:pt x="495" y="21"/>
                  </a:lnTo>
                  <a:lnTo>
                    <a:pt x="499" y="14"/>
                  </a:lnTo>
                  <a:lnTo>
                    <a:pt x="502" y="8"/>
                  </a:lnTo>
                  <a:lnTo>
                    <a:pt x="502" y="8"/>
                  </a:lnTo>
                  <a:lnTo>
                    <a:pt x="505" y="5"/>
                  </a:lnTo>
                  <a:lnTo>
                    <a:pt x="510" y="1"/>
                  </a:lnTo>
                  <a:lnTo>
                    <a:pt x="510" y="1"/>
                  </a:lnTo>
                  <a:lnTo>
                    <a:pt x="517" y="0"/>
                  </a:lnTo>
                  <a:lnTo>
                    <a:pt x="523" y="0"/>
                  </a:lnTo>
                  <a:lnTo>
                    <a:pt x="523" y="0"/>
                  </a:lnTo>
                  <a:lnTo>
                    <a:pt x="531" y="0"/>
                  </a:lnTo>
                  <a:lnTo>
                    <a:pt x="536" y="1"/>
                  </a:lnTo>
                  <a:lnTo>
                    <a:pt x="536" y="1"/>
                  </a:lnTo>
                  <a:lnTo>
                    <a:pt x="543" y="5"/>
                  </a:lnTo>
                  <a:lnTo>
                    <a:pt x="546" y="8"/>
                  </a:lnTo>
                  <a:lnTo>
                    <a:pt x="546" y="8"/>
                  </a:lnTo>
                  <a:lnTo>
                    <a:pt x="549" y="14"/>
                  </a:lnTo>
                  <a:lnTo>
                    <a:pt x="553" y="21"/>
                  </a:lnTo>
                  <a:lnTo>
                    <a:pt x="553" y="21"/>
                  </a:lnTo>
                  <a:lnTo>
                    <a:pt x="554" y="31"/>
                  </a:lnTo>
                  <a:lnTo>
                    <a:pt x="554" y="42"/>
                  </a:lnTo>
                  <a:lnTo>
                    <a:pt x="554" y="42"/>
                  </a:lnTo>
                  <a:close/>
                  <a:moveTo>
                    <a:pt x="539" y="42"/>
                  </a:moveTo>
                  <a:lnTo>
                    <a:pt x="539" y="42"/>
                  </a:lnTo>
                  <a:lnTo>
                    <a:pt x="538" y="26"/>
                  </a:lnTo>
                  <a:lnTo>
                    <a:pt x="538" y="26"/>
                  </a:lnTo>
                  <a:lnTo>
                    <a:pt x="535" y="14"/>
                  </a:lnTo>
                  <a:lnTo>
                    <a:pt x="535" y="14"/>
                  </a:lnTo>
                  <a:lnTo>
                    <a:pt x="533" y="11"/>
                  </a:lnTo>
                  <a:lnTo>
                    <a:pt x="530" y="9"/>
                  </a:lnTo>
                  <a:lnTo>
                    <a:pt x="530" y="9"/>
                  </a:lnTo>
                  <a:lnTo>
                    <a:pt x="523" y="8"/>
                  </a:lnTo>
                  <a:lnTo>
                    <a:pt x="523" y="8"/>
                  </a:lnTo>
                  <a:lnTo>
                    <a:pt x="518" y="9"/>
                  </a:lnTo>
                  <a:lnTo>
                    <a:pt x="518" y="9"/>
                  </a:lnTo>
                  <a:lnTo>
                    <a:pt x="515" y="11"/>
                  </a:lnTo>
                  <a:lnTo>
                    <a:pt x="513" y="14"/>
                  </a:lnTo>
                  <a:lnTo>
                    <a:pt x="513" y="14"/>
                  </a:lnTo>
                  <a:lnTo>
                    <a:pt x="510" y="26"/>
                  </a:lnTo>
                  <a:lnTo>
                    <a:pt x="510" y="26"/>
                  </a:lnTo>
                  <a:lnTo>
                    <a:pt x="508" y="42"/>
                  </a:lnTo>
                  <a:lnTo>
                    <a:pt x="508" y="42"/>
                  </a:lnTo>
                  <a:lnTo>
                    <a:pt x="510" y="58"/>
                  </a:lnTo>
                  <a:lnTo>
                    <a:pt x="510" y="58"/>
                  </a:lnTo>
                  <a:lnTo>
                    <a:pt x="513" y="68"/>
                  </a:lnTo>
                  <a:lnTo>
                    <a:pt x="513" y="68"/>
                  </a:lnTo>
                  <a:lnTo>
                    <a:pt x="515" y="72"/>
                  </a:lnTo>
                  <a:lnTo>
                    <a:pt x="518" y="73"/>
                  </a:lnTo>
                  <a:lnTo>
                    <a:pt x="518" y="73"/>
                  </a:lnTo>
                  <a:lnTo>
                    <a:pt x="523" y="75"/>
                  </a:lnTo>
                  <a:lnTo>
                    <a:pt x="523" y="75"/>
                  </a:lnTo>
                  <a:lnTo>
                    <a:pt x="530" y="73"/>
                  </a:lnTo>
                  <a:lnTo>
                    <a:pt x="530" y="73"/>
                  </a:lnTo>
                  <a:lnTo>
                    <a:pt x="533" y="72"/>
                  </a:lnTo>
                  <a:lnTo>
                    <a:pt x="535" y="68"/>
                  </a:lnTo>
                  <a:lnTo>
                    <a:pt x="535" y="68"/>
                  </a:lnTo>
                  <a:lnTo>
                    <a:pt x="538" y="58"/>
                  </a:lnTo>
                  <a:lnTo>
                    <a:pt x="538" y="58"/>
                  </a:lnTo>
                  <a:lnTo>
                    <a:pt x="539" y="42"/>
                  </a:lnTo>
                  <a:lnTo>
                    <a:pt x="539" y="42"/>
                  </a:lnTo>
                  <a:close/>
                  <a:moveTo>
                    <a:pt x="433" y="83"/>
                  </a:moveTo>
                  <a:lnTo>
                    <a:pt x="418" y="83"/>
                  </a:lnTo>
                  <a:lnTo>
                    <a:pt x="418" y="1"/>
                  </a:lnTo>
                  <a:lnTo>
                    <a:pt x="476" y="1"/>
                  </a:lnTo>
                  <a:lnTo>
                    <a:pt x="476" y="83"/>
                  </a:lnTo>
                  <a:lnTo>
                    <a:pt x="461" y="83"/>
                  </a:lnTo>
                  <a:lnTo>
                    <a:pt x="461" y="11"/>
                  </a:lnTo>
                  <a:lnTo>
                    <a:pt x="433" y="11"/>
                  </a:lnTo>
                  <a:lnTo>
                    <a:pt x="433" y="83"/>
                  </a:lnTo>
                  <a:close/>
                  <a:moveTo>
                    <a:pt x="386" y="37"/>
                  </a:moveTo>
                  <a:lnTo>
                    <a:pt x="386" y="37"/>
                  </a:lnTo>
                  <a:lnTo>
                    <a:pt x="384" y="23"/>
                  </a:lnTo>
                  <a:lnTo>
                    <a:pt x="384" y="23"/>
                  </a:lnTo>
                  <a:lnTo>
                    <a:pt x="381" y="14"/>
                  </a:lnTo>
                  <a:lnTo>
                    <a:pt x="381" y="14"/>
                  </a:lnTo>
                  <a:lnTo>
                    <a:pt x="378" y="9"/>
                  </a:lnTo>
                  <a:lnTo>
                    <a:pt x="378" y="9"/>
                  </a:lnTo>
                  <a:lnTo>
                    <a:pt x="371" y="8"/>
                  </a:lnTo>
                  <a:lnTo>
                    <a:pt x="371" y="8"/>
                  </a:lnTo>
                  <a:lnTo>
                    <a:pt x="366" y="9"/>
                  </a:lnTo>
                  <a:lnTo>
                    <a:pt x="366" y="9"/>
                  </a:lnTo>
                  <a:lnTo>
                    <a:pt x="361" y="14"/>
                  </a:lnTo>
                  <a:lnTo>
                    <a:pt x="361" y="14"/>
                  </a:lnTo>
                  <a:lnTo>
                    <a:pt x="360" y="23"/>
                  </a:lnTo>
                  <a:lnTo>
                    <a:pt x="360" y="23"/>
                  </a:lnTo>
                  <a:lnTo>
                    <a:pt x="358" y="37"/>
                  </a:lnTo>
                  <a:lnTo>
                    <a:pt x="386" y="37"/>
                  </a:lnTo>
                  <a:close/>
                  <a:moveTo>
                    <a:pt x="400" y="47"/>
                  </a:moveTo>
                  <a:lnTo>
                    <a:pt x="358" y="47"/>
                  </a:lnTo>
                  <a:lnTo>
                    <a:pt x="358" y="47"/>
                  </a:lnTo>
                  <a:lnTo>
                    <a:pt x="360" y="60"/>
                  </a:lnTo>
                  <a:lnTo>
                    <a:pt x="360" y="60"/>
                  </a:lnTo>
                  <a:lnTo>
                    <a:pt x="361" y="65"/>
                  </a:lnTo>
                  <a:lnTo>
                    <a:pt x="363" y="68"/>
                  </a:lnTo>
                  <a:lnTo>
                    <a:pt x="363" y="68"/>
                  </a:lnTo>
                  <a:lnTo>
                    <a:pt x="366" y="72"/>
                  </a:lnTo>
                  <a:lnTo>
                    <a:pt x="369" y="73"/>
                  </a:lnTo>
                  <a:lnTo>
                    <a:pt x="369" y="73"/>
                  </a:lnTo>
                  <a:lnTo>
                    <a:pt x="381" y="75"/>
                  </a:lnTo>
                  <a:lnTo>
                    <a:pt x="397" y="75"/>
                  </a:lnTo>
                  <a:lnTo>
                    <a:pt x="397" y="81"/>
                  </a:lnTo>
                  <a:lnTo>
                    <a:pt x="397" y="81"/>
                  </a:lnTo>
                  <a:lnTo>
                    <a:pt x="387" y="83"/>
                  </a:lnTo>
                  <a:lnTo>
                    <a:pt x="387" y="83"/>
                  </a:lnTo>
                  <a:lnTo>
                    <a:pt x="378" y="85"/>
                  </a:lnTo>
                  <a:lnTo>
                    <a:pt x="378" y="85"/>
                  </a:lnTo>
                  <a:lnTo>
                    <a:pt x="369" y="85"/>
                  </a:lnTo>
                  <a:lnTo>
                    <a:pt x="361" y="83"/>
                  </a:lnTo>
                  <a:lnTo>
                    <a:pt x="361" y="83"/>
                  </a:lnTo>
                  <a:lnTo>
                    <a:pt x="356" y="80"/>
                  </a:lnTo>
                  <a:lnTo>
                    <a:pt x="351" y="75"/>
                  </a:lnTo>
                  <a:lnTo>
                    <a:pt x="351" y="75"/>
                  </a:lnTo>
                  <a:lnTo>
                    <a:pt x="347" y="70"/>
                  </a:lnTo>
                  <a:lnTo>
                    <a:pt x="345" y="62"/>
                  </a:lnTo>
                  <a:lnTo>
                    <a:pt x="345" y="62"/>
                  </a:lnTo>
                  <a:lnTo>
                    <a:pt x="343" y="54"/>
                  </a:lnTo>
                  <a:lnTo>
                    <a:pt x="343" y="42"/>
                  </a:lnTo>
                  <a:lnTo>
                    <a:pt x="343" y="42"/>
                  </a:lnTo>
                  <a:lnTo>
                    <a:pt x="343" y="31"/>
                  </a:lnTo>
                  <a:lnTo>
                    <a:pt x="345" y="21"/>
                  </a:lnTo>
                  <a:lnTo>
                    <a:pt x="345" y="21"/>
                  </a:lnTo>
                  <a:lnTo>
                    <a:pt x="347" y="14"/>
                  </a:lnTo>
                  <a:lnTo>
                    <a:pt x="350" y="8"/>
                  </a:lnTo>
                  <a:lnTo>
                    <a:pt x="350" y="8"/>
                  </a:lnTo>
                  <a:lnTo>
                    <a:pt x="355" y="5"/>
                  </a:lnTo>
                  <a:lnTo>
                    <a:pt x="360" y="1"/>
                  </a:lnTo>
                  <a:lnTo>
                    <a:pt x="360" y="1"/>
                  </a:lnTo>
                  <a:lnTo>
                    <a:pt x="365" y="0"/>
                  </a:lnTo>
                  <a:lnTo>
                    <a:pt x="371" y="0"/>
                  </a:lnTo>
                  <a:lnTo>
                    <a:pt x="371" y="0"/>
                  </a:lnTo>
                  <a:lnTo>
                    <a:pt x="379" y="0"/>
                  </a:lnTo>
                  <a:lnTo>
                    <a:pt x="384" y="1"/>
                  </a:lnTo>
                  <a:lnTo>
                    <a:pt x="384" y="1"/>
                  </a:lnTo>
                  <a:lnTo>
                    <a:pt x="389" y="5"/>
                  </a:lnTo>
                  <a:lnTo>
                    <a:pt x="394" y="8"/>
                  </a:lnTo>
                  <a:lnTo>
                    <a:pt x="394" y="8"/>
                  </a:lnTo>
                  <a:lnTo>
                    <a:pt x="397" y="14"/>
                  </a:lnTo>
                  <a:lnTo>
                    <a:pt x="399" y="21"/>
                  </a:lnTo>
                  <a:lnTo>
                    <a:pt x="399" y="21"/>
                  </a:lnTo>
                  <a:lnTo>
                    <a:pt x="400" y="31"/>
                  </a:lnTo>
                  <a:lnTo>
                    <a:pt x="400" y="42"/>
                  </a:lnTo>
                  <a:lnTo>
                    <a:pt x="400" y="47"/>
                  </a:lnTo>
                  <a:close/>
                  <a:moveTo>
                    <a:pt x="284" y="72"/>
                  </a:moveTo>
                  <a:lnTo>
                    <a:pt x="284" y="72"/>
                  </a:lnTo>
                  <a:lnTo>
                    <a:pt x="289" y="73"/>
                  </a:lnTo>
                  <a:lnTo>
                    <a:pt x="289" y="73"/>
                  </a:lnTo>
                  <a:lnTo>
                    <a:pt x="296" y="75"/>
                  </a:lnTo>
                  <a:lnTo>
                    <a:pt x="296" y="75"/>
                  </a:lnTo>
                  <a:lnTo>
                    <a:pt x="304" y="73"/>
                  </a:lnTo>
                  <a:lnTo>
                    <a:pt x="304" y="73"/>
                  </a:lnTo>
                  <a:lnTo>
                    <a:pt x="306" y="72"/>
                  </a:lnTo>
                  <a:lnTo>
                    <a:pt x="309" y="68"/>
                  </a:lnTo>
                  <a:lnTo>
                    <a:pt x="309" y="68"/>
                  </a:lnTo>
                  <a:lnTo>
                    <a:pt x="312" y="58"/>
                  </a:lnTo>
                  <a:lnTo>
                    <a:pt x="312" y="58"/>
                  </a:lnTo>
                  <a:lnTo>
                    <a:pt x="314" y="42"/>
                  </a:lnTo>
                  <a:lnTo>
                    <a:pt x="314" y="42"/>
                  </a:lnTo>
                  <a:lnTo>
                    <a:pt x="312" y="26"/>
                  </a:lnTo>
                  <a:lnTo>
                    <a:pt x="312" y="26"/>
                  </a:lnTo>
                  <a:lnTo>
                    <a:pt x="309" y="16"/>
                  </a:lnTo>
                  <a:lnTo>
                    <a:pt x="309" y="16"/>
                  </a:lnTo>
                  <a:lnTo>
                    <a:pt x="306" y="13"/>
                  </a:lnTo>
                  <a:lnTo>
                    <a:pt x="304" y="11"/>
                  </a:lnTo>
                  <a:lnTo>
                    <a:pt x="304" y="11"/>
                  </a:lnTo>
                  <a:lnTo>
                    <a:pt x="296" y="9"/>
                  </a:lnTo>
                  <a:lnTo>
                    <a:pt x="296" y="9"/>
                  </a:lnTo>
                  <a:lnTo>
                    <a:pt x="289" y="9"/>
                  </a:lnTo>
                  <a:lnTo>
                    <a:pt x="289" y="9"/>
                  </a:lnTo>
                  <a:lnTo>
                    <a:pt x="284" y="13"/>
                  </a:lnTo>
                  <a:lnTo>
                    <a:pt x="284" y="72"/>
                  </a:lnTo>
                  <a:close/>
                  <a:moveTo>
                    <a:pt x="284" y="6"/>
                  </a:moveTo>
                  <a:lnTo>
                    <a:pt x="284" y="6"/>
                  </a:lnTo>
                  <a:lnTo>
                    <a:pt x="288" y="3"/>
                  </a:lnTo>
                  <a:lnTo>
                    <a:pt x="291" y="1"/>
                  </a:lnTo>
                  <a:lnTo>
                    <a:pt x="291" y="1"/>
                  </a:lnTo>
                  <a:lnTo>
                    <a:pt x="301" y="0"/>
                  </a:lnTo>
                  <a:lnTo>
                    <a:pt x="301" y="0"/>
                  </a:lnTo>
                  <a:lnTo>
                    <a:pt x="307" y="0"/>
                  </a:lnTo>
                  <a:lnTo>
                    <a:pt x="312" y="1"/>
                  </a:lnTo>
                  <a:lnTo>
                    <a:pt x="312" y="1"/>
                  </a:lnTo>
                  <a:lnTo>
                    <a:pt x="317" y="5"/>
                  </a:lnTo>
                  <a:lnTo>
                    <a:pt x="320" y="8"/>
                  </a:lnTo>
                  <a:lnTo>
                    <a:pt x="320" y="8"/>
                  </a:lnTo>
                  <a:lnTo>
                    <a:pt x="324" y="14"/>
                  </a:lnTo>
                  <a:lnTo>
                    <a:pt x="327" y="21"/>
                  </a:lnTo>
                  <a:lnTo>
                    <a:pt x="327" y="21"/>
                  </a:lnTo>
                  <a:lnTo>
                    <a:pt x="327" y="31"/>
                  </a:lnTo>
                  <a:lnTo>
                    <a:pt x="329" y="42"/>
                  </a:lnTo>
                  <a:lnTo>
                    <a:pt x="329" y="42"/>
                  </a:lnTo>
                  <a:lnTo>
                    <a:pt x="327" y="54"/>
                  </a:lnTo>
                  <a:lnTo>
                    <a:pt x="327" y="62"/>
                  </a:lnTo>
                  <a:lnTo>
                    <a:pt x="327" y="62"/>
                  </a:lnTo>
                  <a:lnTo>
                    <a:pt x="324" y="70"/>
                  </a:lnTo>
                  <a:lnTo>
                    <a:pt x="320" y="75"/>
                  </a:lnTo>
                  <a:lnTo>
                    <a:pt x="320" y="75"/>
                  </a:lnTo>
                  <a:lnTo>
                    <a:pt x="317" y="80"/>
                  </a:lnTo>
                  <a:lnTo>
                    <a:pt x="312" y="83"/>
                  </a:lnTo>
                  <a:lnTo>
                    <a:pt x="312" y="83"/>
                  </a:lnTo>
                  <a:lnTo>
                    <a:pt x="307" y="85"/>
                  </a:lnTo>
                  <a:lnTo>
                    <a:pt x="301" y="85"/>
                  </a:lnTo>
                  <a:lnTo>
                    <a:pt x="301" y="85"/>
                  </a:lnTo>
                  <a:lnTo>
                    <a:pt x="293" y="83"/>
                  </a:lnTo>
                  <a:lnTo>
                    <a:pt x="293" y="83"/>
                  </a:lnTo>
                  <a:lnTo>
                    <a:pt x="284" y="80"/>
                  </a:lnTo>
                  <a:lnTo>
                    <a:pt x="284" y="116"/>
                  </a:lnTo>
                  <a:lnTo>
                    <a:pt x="270" y="116"/>
                  </a:lnTo>
                  <a:lnTo>
                    <a:pt x="270" y="1"/>
                  </a:lnTo>
                  <a:lnTo>
                    <a:pt x="283" y="1"/>
                  </a:lnTo>
                  <a:lnTo>
                    <a:pt x="283" y="6"/>
                  </a:lnTo>
                  <a:lnTo>
                    <a:pt x="284" y="6"/>
                  </a:lnTo>
                  <a:close/>
                  <a:moveTo>
                    <a:pt x="237" y="37"/>
                  </a:moveTo>
                  <a:lnTo>
                    <a:pt x="237" y="37"/>
                  </a:lnTo>
                  <a:lnTo>
                    <a:pt x="235" y="23"/>
                  </a:lnTo>
                  <a:lnTo>
                    <a:pt x="235" y="23"/>
                  </a:lnTo>
                  <a:lnTo>
                    <a:pt x="232" y="14"/>
                  </a:lnTo>
                  <a:lnTo>
                    <a:pt x="232" y="14"/>
                  </a:lnTo>
                  <a:lnTo>
                    <a:pt x="229" y="9"/>
                  </a:lnTo>
                  <a:lnTo>
                    <a:pt x="229" y="9"/>
                  </a:lnTo>
                  <a:lnTo>
                    <a:pt x="222" y="8"/>
                  </a:lnTo>
                  <a:lnTo>
                    <a:pt x="222" y="8"/>
                  </a:lnTo>
                  <a:lnTo>
                    <a:pt x="217" y="9"/>
                  </a:lnTo>
                  <a:lnTo>
                    <a:pt x="217" y="9"/>
                  </a:lnTo>
                  <a:lnTo>
                    <a:pt x="212" y="14"/>
                  </a:lnTo>
                  <a:lnTo>
                    <a:pt x="212" y="14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09" y="37"/>
                  </a:lnTo>
                  <a:lnTo>
                    <a:pt x="237" y="37"/>
                  </a:lnTo>
                  <a:close/>
                  <a:moveTo>
                    <a:pt x="252" y="47"/>
                  </a:moveTo>
                  <a:lnTo>
                    <a:pt x="209" y="47"/>
                  </a:lnTo>
                  <a:lnTo>
                    <a:pt x="209" y="47"/>
                  </a:lnTo>
                  <a:lnTo>
                    <a:pt x="211" y="60"/>
                  </a:lnTo>
                  <a:lnTo>
                    <a:pt x="211" y="60"/>
                  </a:lnTo>
                  <a:lnTo>
                    <a:pt x="212" y="65"/>
                  </a:lnTo>
                  <a:lnTo>
                    <a:pt x="214" y="68"/>
                  </a:lnTo>
                  <a:lnTo>
                    <a:pt x="214" y="68"/>
                  </a:lnTo>
                  <a:lnTo>
                    <a:pt x="217" y="72"/>
                  </a:lnTo>
                  <a:lnTo>
                    <a:pt x="221" y="73"/>
                  </a:lnTo>
                  <a:lnTo>
                    <a:pt x="221" y="73"/>
                  </a:lnTo>
                  <a:lnTo>
                    <a:pt x="232" y="75"/>
                  </a:lnTo>
                  <a:lnTo>
                    <a:pt x="248" y="75"/>
                  </a:lnTo>
                  <a:lnTo>
                    <a:pt x="248" y="81"/>
                  </a:lnTo>
                  <a:lnTo>
                    <a:pt x="248" y="81"/>
                  </a:lnTo>
                  <a:lnTo>
                    <a:pt x="239" y="83"/>
                  </a:lnTo>
                  <a:lnTo>
                    <a:pt x="239" y="83"/>
                  </a:lnTo>
                  <a:lnTo>
                    <a:pt x="229" y="85"/>
                  </a:lnTo>
                  <a:lnTo>
                    <a:pt x="229" y="85"/>
                  </a:lnTo>
                  <a:lnTo>
                    <a:pt x="221" y="85"/>
                  </a:lnTo>
                  <a:lnTo>
                    <a:pt x="212" y="83"/>
                  </a:lnTo>
                  <a:lnTo>
                    <a:pt x="212" y="83"/>
                  </a:lnTo>
                  <a:lnTo>
                    <a:pt x="208" y="80"/>
                  </a:lnTo>
                  <a:lnTo>
                    <a:pt x="203" y="75"/>
                  </a:lnTo>
                  <a:lnTo>
                    <a:pt x="203" y="75"/>
                  </a:lnTo>
                  <a:lnTo>
                    <a:pt x="198" y="70"/>
                  </a:lnTo>
                  <a:lnTo>
                    <a:pt x="196" y="62"/>
                  </a:lnTo>
                  <a:lnTo>
                    <a:pt x="196" y="62"/>
                  </a:lnTo>
                  <a:lnTo>
                    <a:pt x="195" y="54"/>
                  </a:lnTo>
                  <a:lnTo>
                    <a:pt x="195" y="42"/>
                  </a:lnTo>
                  <a:lnTo>
                    <a:pt x="195" y="42"/>
                  </a:lnTo>
                  <a:lnTo>
                    <a:pt x="195" y="31"/>
                  </a:lnTo>
                  <a:lnTo>
                    <a:pt x="196" y="21"/>
                  </a:lnTo>
                  <a:lnTo>
                    <a:pt x="196" y="21"/>
                  </a:lnTo>
                  <a:lnTo>
                    <a:pt x="198" y="14"/>
                  </a:lnTo>
                  <a:lnTo>
                    <a:pt x="201" y="8"/>
                  </a:lnTo>
                  <a:lnTo>
                    <a:pt x="201" y="8"/>
                  </a:lnTo>
                  <a:lnTo>
                    <a:pt x="206" y="5"/>
                  </a:lnTo>
                  <a:lnTo>
                    <a:pt x="211" y="1"/>
                  </a:lnTo>
                  <a:lnTo>
                    <a:pt x="211" y="1"/>
                  </a:lnTo>
                  <a:lnTo>
                    <a:pt x="216" y="0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229" y="0"/>
                  </a:lnTo>
                  <a:lnTo>
                    <a:pt x="235" y="1"/>
                  </a:lnTo>
                  <a:lnTo>
                    <a:pt x="235" y="1"/>
                  </a:lnTo>
                  <a:lnTo>
                    <a:pt x="240" y="5"/>
                  </a:lnTo>
                  <a:lnTo>
                    <a:pt x="245" y="8"/>
                  </a:lnTo>
                  <a:lnTo>
                    <a:pt x="245" y="8"/>
                  </a:lnTo>
                  <a:lnTo>
                    <a:pt x="248" y="14"/>
                  </a:lnTo>
                  <a:lnTo>
                    <a:pt x="250" y="21"/>
                  </a:lnTo>
                  <a:lnTo>
                    <a:pt x="250" y="21"/>
                  </a:lnTo>
                  <a:lnTo>
                    <a:pt x="252" y="31"/>
                  </a:lnTo>
                  <a:lnTo>
                    <a:pt x="252" y="42"/>
                  </a:lnTo>
                  <a:lnTo>
                    <a:pt x="252" y="47"/>
                  </a:lnTo>
                  <a:close/>
                  <a:moveTo>
                    <a:pt x="134" y="83"/>
                  </a:moveTo>
                  <a:lnTo>
                    <a:pt x="119" y="83"/>
                  </a:lnTo>
                  <a:lnTo>
                    <a:pt x="119" y="1"/>
                  </a:lnTo>
                  <a:lnTo>
                    <a:pt x="177" y="1"/>
                  </a:lnTo>
                  <a:lnTo>
                    <a:pt x="177" y="83"/>
                  </a:lnTo>
                  <a:lnTo>
                    <a:pt x="162" y="83"/>
                  </a:lnTo>
                  <a:lnTo>
                    <a:pt x="162" y="11"/>
                  </a:lnTo>
                  <a:lnTo>
                    <a:pt x="134" y="11"/>
                  </a:lnTo>
                  <a:lnTo>
                    <a:pt x="134" y="83"/>
                  </a:lnTo>
                  <a:close/>
                  <a:moveTo>
                    <a:pt x="42" y="26"/>
                  </a:moveTo>
                  <a:lnTo>
                    <a:pt x="41" y="26"/>
                  </a:lnTo>
                  <a:lnTo>
                    <a:pt x="15" y="83"/>
                  </a:lnTo>
                  <a:lnTo>
                    <a:pt x="0" y="83"/>
                  </a:lnTo>
                  <a:lnTo>
                    <a:pt x="0" y="1"/>
                  </a:lnTo>
                  <a:lnTo>
                    <a:pt x="15" y="1"/>
                  </a:lnTo>
                  <a:lnTo>
                    <a:pt x="15" y="57"/>
                  </a:lnTo>
                  <a:lnTo>
                    <a:pt x="15" y="57"/>
                  </a:lnTo>
                  <a:lnTo>
                    <a:pt x="39" y="1"/>
                  </a:lnTo>
                  <a:lnTo>
                    <a:pt x="57" y="1"/>
                  </a:lnTo>
                  <a:lnTo>
                    <a:pt x="57" y="83"/>
                  </a:lnTo>
                  <a:lnTo>
                    <a:pt x="42" y="83"/>
                  </a:lnTo>
                  <a:lnTo>
                    <a:pt x="42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" name="Freeform 244"/>
            <p:cNvSpPr>
              <a:spLocks noEditPoints="1"/>
            </p:cNvSpPr>
            <p:nvPr/>
          </p:nvSpPr>
          <p:spPr bwMode="auto">
            <a:xfrm>
              <a:off x="4129088" y="520700"/>
              <a:ext cx="3368675" cy="2032000"/>
            </a:xfrm>
            <a:custGeom>
              <a:avLst/>
              <a:gdLst/>
              <a:ahLst/>
              <a:cxnLst>
                <a:cxn ang="0">
                  <a:pos x="572" y="507"/>
                </a:cxn>
                <a:cxn ang="0">
                  <a:pos x="135" y="544"/>
                </a:cxn>
                <a:cxn ang="0">
                  <a:pos x="78" y="566"/>
                </a:cxn>
                <a:cxn ang="0">
                  <a:pos x="26" y="605"/>
                </a:cxn>
                <a:cxn ang="0">
                  <a:pos x="148" y="987"/>
                </a:cxn>
                <a:cxn ang="0">
                  <a:pos x="196" y="1018"/>
                </a:cxn>
                <a:cxn ang="0">
                  <a:pos x="98" y="1028"/>
                </a:cxn>
                <a:cxn ang="0">
                  <a:pos x="148" y="987"/>
                </a:cxn>
                <a:cxn ang="0">
                  <a:pos x="320" y="995"/>
                </a:cxn>
                <a:cxn ang="0">
                  <a:pos x="238" y="1244"/>
                </a:cxn>
                <a:cxn ang="0">
                  <a:pos x="261" y="995"/>
                </a:cxn>
                <a:cxn ang="0">
                  <a:pos x="433" y="987"/>
                </a:cxn>
                <a:cxn ang="0">
                  <a:pos x="484" y="1028"/>
                </a:cxn>
                <a:cxn ang="0">
                  <a:pos x="386" y="1018"/>
                </a:cxn>
                <a:cxn ang="0">
                  <a:pos x="433" y="987"/>
                </a:cxn>
                <a:cxn ang="0">
                  <a:pos x="717" y="1002"/>
                </a:cxn>
                <a:cxn ang="0">
                  <a:pos x="629" y="1038"/>
                </a:cxn>
                <a:cxn ang="0">
                  <a:pos x="662" y="991"/>
                </a:cxn>
                <a:cxn ang="0">
                  <a:pos x="833" y="987"/>
                </a:cxn>
                <a:cxn ang="0">
                  <a:pos x="876" y="1038"/>
                </a:cxn>
                <a:cxn ang="0">
                  <a:pos x="781" y="1010"/>
                </a:cxn>
                <a:cxn ang="0">
                  <a:pos x="966" y="987"/>
                </a:cxn>
                <a:cxn ang="0">
                  <a:pos x="1008" y="1010"/>
                </a:cxn>
                <a:cxn ang="0">
                  <a:pos x="915" y="1038"/>
                </a:cxn>
                <a:cxn ang="0">
                  <a:pos x="956" y="987"/>
                </a:cxn>
                <a:cxn ang="0">
                  <a:pos x="1708" y="991"/>
                </a:cxn>
                <a:cxn ang="0">
                  <a:pos x="1741" y="1244"/>
                </a:cxn>
                <a:cxn ang="0">
                  <a:pos x="1652" y="1002"/>
                </a:cxn>
                <a:cxn ang="0">
                  <a:pos x="1831" y="987"/>
                </a:cxn>
                <a:cxn ang="0">
                  <a:pos x="1878" y="1018"/>
                </a:cxn>
                <a:cxn ang="0">
                  <a:pos x="1780" y="1028"/>
                </a:cxn>
                <a:cxn ang="0">
                  <a:pos x="1831" y="987"/>
                </a:cxn>
                <a:cxn ang="0">
                  <a:pos x="2002" y="995"/>
                </a:cxn>
                <a:cxn ang="0">
                  <a:pos x="1922" y="1244"/>
                </a:cxn>
                <a:cxn ang="0">
                  <a:pos x="1945" y="995"/>
                </a:cxn>
                <a:cxn ang="0">
                  <a:pos x="1638" y="899"/>
                </a:cxn>
                <a:cxn ang="0">
                  <a:pos x="1883" y="747"/>
                </a:cxn>
                <a:cxn ang="0">
                  <a:pos x="1319" y="706"/>
                </a:cxn>
                <a:cxn ang="0">
                  <a:pos x="1396" y="757"/>
                </a:cxn>
                <a:cxn ang="0">
                  <a:pos x="1236" y="773"/>
                </a:cxn>
                <a:cxn ang="0">
                  <a:pos x="1319" y="706"/>
                </a:cxn>
                <a:cxn ang="0">
                  <a:pos x="876" y="747"/>
                </a:cxn>
                <a:cxn ang="0">
                  <a:pos x="915" y="899"/>
                </a:cxn>
                <a:cxn ang="0">
                  <a:pos x="199" y="747"/>
                </a:cxn>
                <a:cxn ang="0">
                  <a:pos x="485" y="899"/>
                </a:cxn>
                <a:cxn ang="0">
                  <a:pos x="2100" y="1280"/>
                </a:cxn>
                <a:cxn ang="0">
                  <a:pos x="1531" y="1280"/>
                </a:cxn>
                <a:cxn ang="0">
                  <a:pos x="1443" y="1080"/>
                </a:cxn>
                <a:cxn ang="0">
                  <a:pos x="1383" y="1013"/>
                </a:cxn>
                <a:cxn ang="0">
                  <a:pos x="1319" y="997"/>
                </a:cxn>
                <a:cxn ang="0">
                  <a:pos x="1232" y="1028"/>
                </a:cxn>
                <a:cxn ang="0">
                  <a:pos x="1186" y="1105"/>
                </a:cxn>
                <a:cxn ang="0">
                  <a:pos x="1044" y="1280"/>
                </a:cxn>
                <a:cxn ang="0">
                  <a:pos x="21" y="698"/>
                </a:cxn>
                <a:cxn ang="0">
                  <a:pos x="1399" y="260"/>
                </a:cxn>
                <a:cxn ang="0">
                  <a:pos x="1523" y="350"/>
                </a:cxn>
                <a:cxn ang="0">
                  <a:pos x="1087" y="396"/>
                </a:cxn>
                <a:cxn ang="0">
                  <a:pos x="1170" y="297"/>
                </a:cxn>
                <a:cxn ang="0">
                  <a:pos x="1329" y="0"/>
                </a:cxn>
              </a:cxnLst>
              <a:rect l="0" t="0" r="r" b="b"/>
              <a:pathLst>
                <a:path w="2122" h="1280">
                  <a:moveTo>
                    <a:pt x="868" y="642"/>
                  </a:moveTo>
                  <a:lnTo>
                    <a:pt x="732" y="507"/>
                  </a:lnTo>
                  <a:lnTo>
                    <a:pt x="673" y="507"/>
                  </a:lnTo>
                  <a:lnTo>
                    <a:pt x="663" y="257"/>
                  </a:lnTo>
                  <a:lnTo>
                    <a:pt x="642" y="257"/>
                  </a:lnTo>
                  <a:lnTo>
                    <a:pt x="631" y="507"/>
                  </a:lnTo>
                  <a:lnTo>
                    <a:pt x="572" y="507"/>
                  </a:lnTo>
                  <a:lnTo>
                    <a:pt x="428" y="588"/>
                  </a:lnTo>
                  <a:lnTo>
                    <a:pt x="148" y="588"/>
                  </a:lnTo>
                  <a:lnTo>
                    <a:pt x="148" y="566"/>
                  </a:lnTo>
                  <a:lnTo>
                    <a:pt x="148" y="566"/>
                  </a:lnTo>
                  <a:lnTo>
                    <a:pt x="147" y="557"/>
                  </a:lnTo>
                  <a:lnTo>
                    <a:pt x="142" y="549"/>
                  </a:lnTo>
                  <a:lnTo>
                    <a:pt x="135" y="544"/>
                  </a:lnTo>
                  <a:lnTo>
                    <a:pt x="126" y="543"/>
                  </a:lnTo>
                  <a:lnTo>
                    <a:pt x="101" y="543"/>
                  </a:lnTo>
                  <a:lnTo>
                    <a:pt x="101" y="543"/>
                  </a:lnTo>
                  <a:lnTo>
                    <a:pt x="93" y="544"/>
                  </a:lnTo>
                  <a:lnTo>
                    <a:pt x="85" y="549"/>
                  </a:lnTo>
                  <a:lnTo>
                    <a:pt x="80" y="557"/>
                  </a:lnTo>
                  <a:lnTo>
                    <a:pt x="78" y="566"/>
                  </a:lnTo>
                  <a:lnTo>
                    <a:pt x="78" y="588"/>
                  </a:lnTo>
                  <a:lnTo>
                    <a:pt x="67" y="588"/>
                  </a:lnTo>
                  <a:lnTo>
                    <a:pt x="67" y="588"/>
                  </a:lnTo>
                  <a:lnTo>
                    <a:pt x="55" y="590"/>
                  </a:lnTo>
                  <a:lnTo>
                    <a:pt x="44" y="593"/>
                  </a:lnTo>
                  <a:lnTo>
                    <a:pt x="34" y="598"/>
                  </a:lnTo>
                  <a:lnTo>
                    <a:pt x="26" y="605"/>
                  </a:lnTo>
                  <a:lnTo>
                    <a:pt x="18" y="611"/>
                  </a:lnTo>
                  <a:lnTo>
                    <a:pt x="11" y="621"/>
                  </a:lnTo>
                  <a:lnTo>
                    <a:pt x="5" y="631"/>
                  </a:lnTo>
                  <a:lnTo>
                    <a:pt x="1" y="642"/>
                  </a:lnTo>
                  <a:lnTo>
                    <a:pt x="868" y="642"/>
                  </a:lnTo>
                  <a:close/>
                  <a:moveTo>
                    <a:pt x="148" y="987"/>
                  </a:moveTo>
                  <a:lnTo>
                    <a:pt x="148" y="987"/>
                  </a:lnTo>
                  <a:lnTo>
                    <a:pt x="148" y="987"/>
                  </a:lnTo>
                  <a:lnTo>
                    <a:pt x="158" y="987"/>
                  </a:lnTo>
                  <a:lnTo>
                    <a:pt x="168" y="991"/>
                  </a:lnTo>
                  <a:lnTo>
                    <a:pt x="176" y="995"/>
                  </a:lnTo>
                  <a:lnTo>
                    <a:pt x="184" y="1002"/>
                  </a:lnTo>
                  <a:lnTo>
                    <a:pt x="191" y="1010"/>
                  </a:lnTo>
                  <a:lnTo>
                    <a:pt x="196" y="1018"/>
                  </a:lnTo>
                  <a:lnTo>
                    <a:pt x="199" y="1028"/>
                  </a:lnTo>
                  <a:lnTo>
                    <a:pt x="199" y="1038"/>
                  </a:lnTo>
                  <a:lnTo>
                    <a:pt x="199" y="1244"/>
                  </a:lnTo>
                  <a:lnTo>
                    <a:pt x="96" y="1244"/>
                  </a:lnTo>
                  <a:lnTo>
                    <a:pt x="96" y="1038"/>
                  </a:lnTo>
                  <a:lnTo>
                    <a:pt x="96" y="1038"/>
                  </a:lnTo>
                  <a:lnTo>
                    <a:pt x="98" y="1028"/>
                  </a:lnTo>
                  <a:lnTo>
                    <a:pt x="101" y="1018"/>
                  </a:lnTo>
                  <a:lnTo>
                    <a:pt x="106" y="1010"/>
                  </a:lnTo>
                  <a:lnTo>
                    <a:pt x="113" y="1002"/>
                  </a:lnTo>
                  <a:lnTo>
                    <a:pt x="119" y="995"/>
                  </a:lnTo>
                  <a:lnTo>
                    <a:pt x="129" y="991"/>
                  </a:lnTo>
                  <a:lnTo>
                    <a:pt x="137" y="987"/>
                  </a:lnTo>
                  <a:lnTo>
                    <a:pt x="148" y="987"/>
                  </a:lnTo>
                  <a:lnTo>
                    <a:pt x="148" y="987"/>
                  </a:lnTo>
                  <a:close/>
                  <a:moveTo>
                    <a:pt x="291" y="987"/>
                  </a:moveTo>
                  <a:lnTo>
                    <a:pt x="291" y="987"/>
                  </a:lnTo>
                  <a:lnTo>
                    <a:pt x="291" y="987"/>
                  </a:lnTo>
                  <a:lnTo>
                    <a:pt x="301" y="987"/>
                  </a:lnTo>
                  <a:lnTo>
                    <a:pt x="310" y="991"/>
                  </a:lnTo>
                  <a:lnTo>
                    <a:pt x="320" y="995"/>
                  </a:lnTo>
                  <a:lnTo>
                    <a:pt x="327" y="1002"/>
                  </a:lnTo>
                  <a:lnTo>
                    <a:pt x="333" y="1010"/>
                  </a:lnTo>
                  <a:lnTo>
                    <a:pt x="338" y="1018"/>
                  </a:lnTo>
                  <a:lnTo>
                    <a:pt x="341" y="1028"/>
                  </a:lnTo>
                  <a:lnTo>
                    <a:pt x="343" y="1038"/>
                  </a:lnTo>
                  <a:lnTo>
                    <a:pt x="343" y="1244"/>
                  </a:lnTo>
                  <a:lnTo>
                    <a:pt x="238" y="1244"/>
                  </a:lnTo>
                  <a:lnTo>
                    <a:pt x="238" y="1038"/>
                  </a:lnTo>
                  <a:lnTo>
                    <a:pt x="238" y="1038"/>
                  </a:lnTo>
                  <a:lnTo>
                    <a:pt x="240" y="1028"/>
                  </a:lnTo>
                  <a:lnTo>
                    <a:pt x="243" y="1018"/>
                  </a:lnTo>
                  <a:lnTo>
                    <a:pt x="248" y="1010"/>
                  </a:lnTo>
                  <a:lnTo>
                    <a:pt x="255" y="1002"/>
                  </a:lnTo>
                  <a:lnTo>
                    <a:pt x="261" y="995"/>
                  </a:lnTo>
                  <a:lnTo>
                    <a:pt x="271" y="991"/>
                  </a:lnTo>
                  <a:lnTo>
                    <a:pt x="281" y="987"/>
                  </a:lnTo>
                  <a:lnTo>
                    <a:pt x="291" y="987"/>
                  </a:lnTo>
                  <a:lnTo>
                    <a:pt x="291" y="987"/>
                  </a:lnTo>
                  <a:close/>
                  <a:moveTo>
                    <a:pt x="433" y="987"/>
                  </a:moveTo>
                  <a:lnTo>
                    <a:pt x="433" y="987"/>
                  </a:lnTo>
                  <a:lnTo>
                    <a:pt x="433" y="987"/>
                  </a:lnTo>
                  <a:lnTo>
                    <a:pt x="444" y="987"/>
                  </a:lnTo>
                  <a:lnTo>
                    <a:pt x="453" y="991"/>
                  </a:lnTo>
                  <a:lnTo>
                    <a:pt x="462" y="995"/>
                  </a:lnTo>
                  <a:lnTo>
                    <a:pt x="471" y="1002"/>
                  </a:lnTo>
                  <a:lnTo>
                    <a:pt x="475" y="1010"/>
                  </a:lnTo>
                  <a:lnTo>
                    <a:pt x="480" y="1018"/>
                  </a:lnTo>
                  <a:lnTo>
                    <a:pt x="484" y="1028"/>
                  </a:lnTo>
                  <a:lnTo>
                    <a:pt x="485" y="1038"/>
                  </a:lnTo>
                  <a:lnTo>
                    <a:pt x="485" y="1244"/>
                  </a:lnTo>
                  <a:lnTo>
                    <a:pt x="382" y="1244"/>
                  </a:lnTo>
                  <a:lnTo>
                    <a:pt x="382" y="1038"/>
                  </a:lnTo>
                  <a:lnTo>
                    <a:pt x="382" y="1038"/>
                  </a:lnTo>
                  <a:lnTo>
                    <a:pt x="382" y="1028"/>
                  </a:lnTo>
                  <a:lnTo>
                    <a:pt x="386" y="1018"/>
                  </a:lnTo>
                  <a:lnTo>
                    <a:pt x="390" y="1010"/>
                  </a:lnTo>
                  <a:lnTo>
                    <a:pt x="397" y="1002"/>
                  </a:lnTo>
                  <a:lnTo>
                    <a:pt x="405" y="995"/>
                  </a:lnTo>
                  <a:lnTo>
                    <a:pt x="413" y="991"/>
                  </a:lnTo>
                  <a:lnTo>
                    <a:pt x="423" y="987"/>
                  </a:lnTo>
                  <a:lnTo>
                    <a:pt x="433" y="987"/>
                  </a:lnTo>
                  <a:lnTo>
                    <a:pt x="433" y="987"/>
                  </a:lnTo>
                  <a:close/>
                  <a:moveTo>
                    <a:pt x="681" y="987"/>
                  </a:moveTo>
                  <a:lnTo>
                    <a:pt x="681" y="987"/>
                  </a:lnTo>
                  <a:lnTo>
                    <a:pt x="681" y="987"/>
                  </a:lnTo>
                  <a:lnTo>
                    <a:pt x="691" y="987"/>
                  </a:lnTo>
                  <a:lnTo>
                    <a:pt x="701" y="991"/>
                  </a:lnTo>
                  <a:lnTo>
                    <a:pt x="709" y="995"/>
                  </a:lnTo>
                  <a:lnTo>
                    <a:pt x="717" y="1002"/>
                  </a:lnTo>
                  <a:lnTo>
                    <a:pt x="724" y="1010"/>
                  </a:lnTo>
                  <a:lnTo>
                    <a:pt x="729" y="1018"/>
                  </a:lnTo>
                  <a:lnTo>
                    <a:pt x="732" y="1028"/>
                  </a:lnTo>
                  <a:lnTo>
                    <a:pt x="732" y="1038"/>
                  </a:lnTo>
                  <a:lnTo>
                    <a:pt x="732" y="1244"/>
                  </a:lnTo>
                  <a:lnTo>
                    <a:pt x="629" y="1244"/>
                  </a:lnTo>
                  <a:lnTo>
                    <a:pt x="629" y="1038"/>
                  </a:lnTo>
                  <a:lnTo>
                    <a:pt x="629" y="1038"/>
                  </a:lnTo>
                  <a:lnTo>
                    <a:pt x="631" y="1028"/>
                  </a:lnTo>
                  <a:lnTo>
                    <a:pt x="634" y="1018"/>
                  </a:lnTo>
                  <a:lnTo>
                    <a:pt x="639" y="1010"/>
                  </a:lnTo>
                  <a:lnTo>
                    <a:pt x="645" y="1002"/>
                  </a:lnTo>
                  <a:lnTo>
                    <a:pt x="652" y="995"/>
                  </a:lnTo>
                  <a:lnTo>
                    <a:pt x="662" y="991"/>
                  </a:lnTo>
                  <a:lnTo>
                    <a:pt x="670" y="987"/>
                  </a:lnTo>
                  <a:lnTo>
                    <a:pt x="681" y="987"/>
                  </a:lnTo>
                  <a:lnTo>
                    <a:pt x="681" y="987"/>
                  </a:lnTo>
                  <a:close/>
                  <a:moveTo>
                    <a:pt x="824" y="987"/>
                  </a:moveTo>
                  <a:lnTo>
                    <a:pt x="824" y="987"/>
                  </a:lnTo>
                  <a:lnTo>
                    <a:pt x="824" y="987"/>
                  </a:lnTo>
                  <a:lnTo>
                    <a:pt x="833" y="987"/>
                  </a:lnTo>
                  <a:lnTo>
                    <a:pt x="843" y="991"/>
                  </a:lnTo>
                  <a:lnTo>
                    <a:pt x="853" y="995"/>
                  </a:lnTo>
                  <a:lnTo>
                    <a:pt x="860" y="1002"/>
                  </a:lnTo>
                  <a:lnTo>
                    <a:pt x="866" y="1010"/>
                  </a:lnTo>
                  <a:lnTo>
                    <a:pt x="871" y="1018"/>
                  </a:lnTo>
                  <a:lnTo>
                    <a:pt x="874" y="1028"/>
                  </a:lnTo>
                  <a:lnTo>
                    <a:pt x="876" y="1038"/>
                  </a:lnTo>
                  <a:lnTo>
                    <a:pt x="876" y="1244"/>
                  </a:lnTo>
                  <a:lnTo>
                    <a:pt x="771" y="1244"/>
                  </a:lnTo>
                  <a:lnTo>
                    <a:pt x="771" y="1038"/>
                  </a:lnTo>
                  <a:lnTo>
                    <a:pt x="771" y="1038"/>
                  </a:lnTo>
                  <a:lnTo>
                    <a:pt x="773" y="1028"/>
                  </a:lnTo>
                  <a:lnTo>
                    <a:pt x="776" y="1018"/>
                  </a:lnTo>
                  <a:lnTo>
                    <a:pt x="781" y="1010"/>
                  </a:lnTo>
                  <a:lnTo>
                    <a:pt x="788" y="1002"/>
                  </a:lnTo>
                  <a:lnTo>
                    <a:pt x="794" y="995"/>
                  </a:lnTo>
                  <a:lnTo>
                    <a:pt x="804" y="991"/>
                  </a:lnTo>
                  <a:lnTo>
                    <a:pt x="814" y="987"/>
                  </a:lnTo>
                  <a:lnTo>
                    <a:pt x="824" y="987"/>
                  </a:lnTo>
                  <a:lnTo>
                    <a:pt x="824" y="987"/>
                  </a:lnTo>
                  <a:close/>
                  <a:moveTo>
                    <a:pt x="966" y="987"/>
                  </a:moveTo>
                  <a:lnTo>
                    <a:pt x="966" y="987"/>
                  </a:lnTo>
                  <a:lnTo>
                    <a:pt x="966" y="987"/>
                  </a:lnTo>
                  <a:lnTo>
                    <a:pt x="977" y="987"/>
                  </a:lnTo>
                  <a:lnTo>
                    <a:pt x="985" y="991"/>
                  </a:lnTo>
                  <a:lnTo>
                    <a:pt x="995" y="995"/>
                  </a:lnTo>
                  <a:lnTo>
                    <a:pt x="1002" y="1002"/>
                  </a:lnTo>
                  <a:lnTo>
                    <a:pt x="1008" y="1010"/>
                  </a:lnTo>
                  <a:lnTo>
                    <a:pt x="1013" y="1018"/>
                  </a:lnTo>
                  <a:lnTo>
                    <a:pt x="1016" y="1028"/>
                  </a:lnTo>
                  <a:lnTo>
                    <a:pt x="1018" y="1038"/>
                  </a:lnTo>
                  <a:lnTo>
                    <a:pt x="1018" y="1244"/>
                  </a:lnTo>
                  <a:lnTo>
                    <a:pt x="915" y="1244"/>
                  </a:lnTo>
                  <a:lnTo>
                    <a:pt x="915" y="1038"/>
                  </a:lnTo>
                  <a:lnTo>
                    <a:pt x="915" y="1038"/>
                  </a:lnTo>
                  <a:lnTo>
                    <a:pt x="915" y="1028"/>
                  </a:lnTo>
                  <a:lnTo>
                    <a:pt x="918" y="1018"/>
                  </a:lnTo>
                  <a:lnTo>
                    <a:pt x="923" y="1010"/>
                  </a:lnTo>
                  <a:lnTo>
                    <a:pt x="930" y="1002"/>
                  </a:lnTo>
                  <a:lnTo>
                    <a:pt x="938" y="995"/>
                  </a:lnTo>
                  <a:lnTo>
                    <a:pt x="946" y="991"/>
                  </a:lnTo>
                  <a:lnTo>
                    <a:pt x="956" y="987"/>
                  </a:lnTo>
                  <a:lnTo>
                    <a:pt x="966" y="987"/>
                  </a:lnTo>
                  <a:lnTo>
                    <a:pt x="966" y="987"/>
                  </a:lnTo>
                  <a:close/>
                  <a:moveTo>
                    <a:pt x="1688" y="987"/>
                  </a:moveTo>
                  <a:lnTo>
                    <a:pt x="1688" y="987"/>
                  </a:lnTo>
                  <a:lnTo>
                    <a:pt x="1688" y="987"/>
                  </a:lnTo>
                  <a:lnTo>
                    <a:pt x="1698" y="987"/>
                  </a:lnTo>
                  <a:lnTo>
                    <a:pt x="1708" y="991"/>
                  </a:lnTo>
                  <a:lnTo>
                    <a:pt x="1718" y="995"/>
                  </a:lnTo>
                  <a:lnTo>
                    <a:pt x="1724" y="1002"/>
                  </a:lnTo>
                  <a:lnTo>
                    <a:pt x="1731" y="1010"/>
                  </a:lnTo>
                  <a:lnTo>
                    <a:pt x="1736" y="1018"/>
                  </a:lnTo>
                  <a:lnTo>
                    <a:pt x="1739" y="1028"/>
                  </a:lnTo>
                  <a:lnTo>
                    <a:pt x="1741" y="1038"/>
                  </a:lnTo>
                  <a:lnTo>
                    <a:pt x="1741" y="1244"/>
                  </a:lnTo>
                  <a:lnTo>
                    <a:pt x="1638" y="1244"/>
                  </a:lnTo>
                  <a:lnTo>
                    <a:pt x="1638" y="1038"/>
                  </a:lnTo>
                  <a:lnTo>
                    <a:pt x="1638" y="1038"/>
                  </a:lnTo>
                  <a:lnTo>
                    <a:pt x="1638" y="1028"/>
                  </a:lnTo>
                  <a:lnTo>
                    <a:pt x="1641" y="1018"/>
                  </a:lnTo>
                  <a:lnTo>
                    <a:pt x="1646" y="1010"/>
                  </a:lnTo>
                  <a:lnTo>
                    <a:pt x="1652" y="1002"/>
                  </a:lnTo>
                  <a:lnTo>
                    <a:pt x="1661" y="995"/>
                  </a:lnTo>
                  <a:lnTo>
                    <a:pt x="1669" y="991"/>
                  </a:lnTo>
                  <a:lnTo>
                    <a:pt x="1679" y="987"/>
                  </a:lnTo>
                  <a:lnTo>
                    <a:pt x="1688" y="987"/>
                  </a:lnTo>
                  <a:lnTo>
                    <a:pt x="1688" y="987"/>
                  </a:lnTo>
                  <a:close/>
                  <a:moveTo>
                    <a:pt x="1831" y="987"/>
                  </a:moveTo>
                  <a:lnTo>
                    <a:pt x="1831" y="987"/>
                  </a:lnTo>
                  <a:lnTo>
                    <a:pt x="1831" y="987"/>
                  </a:lnTo>
                  <a:lnTo>
                    <a:pt x="1842" y="987"/>
                  </a:lnTo>
                  <a:lnTo>
                    <a:pt x="1852" y="991"/>
                  </a:lnTo>
                  <a:lnTo>
                    <a:pt x="1860" y="995"/>
                  </a:lnTo>
                  <a:lnTo>
                    <a:pt x="1868" y="1002"/>
                  </a:lnTo>
                  <a:lnTo>
                    <a:pt x="1875" y="1010"/>
                  </a:lnTo>
                  <a:lnTo>
                    <a:pt x="1878" y="1018"/>
                  </a:lnTo>
                  <a:lnTo>
                    <a:pt x="1881" y="1028"/>
                  </a:lnTo>
                  <a:lnTo>
                    <a:pt x="1883" y="1038"/>
                  </a:lnTo>
                  <a:lnTo>
                    <a:pt x="1883" y="1244"/>
                  </a:lnTo>
                  <a:lnTo>
                    <a:pt x="1780" y="1244"/>
                  </a:lnTo>
                  <a:lnTo>
                    <a:pt x="1780" y="1038"/>
                  </a:lnTo>
                  <a:lnTo>
                    <a:pt x="1780" y="1038"/>
                  </a:lnTo>
                  <a:lnTo>
                    <a:pt x="1780" y="1028"/>
                  </a:lnTo>
                  <a:lnTo>
                    <a:pt x="1783" y="1018"/>
                  </a:lnTo>
                  <a:lnTo>
                    <a:pt x="1788" y="1010"/>
                  </a:lnTo>
                  <a:lnTo>
                    <a:pt x="1795" y="1002"/>
                  </a:lnTo>
                  <a:lnTo>
                    <a:pt x="1803" y="995"/>
                  </a:lnTo>
                  <a:lnTo>
                    <a:pt x="1811" y="991"/>
                  </a:lnTo>
                  <a:lnTo>
                    <a:pt x="1821" y="987"/>
                  </a:lnTo>
                  <a:lnTo>
                    <a:pt x="1831" y="987"/>
                  </a:lnTo>
                  <a:lnTo>
                    <a:pt x="1831" y="987"/>
                  </a:lnTo>
                  <a:close/>
                  <a:moveTo>
                    <a:pt x="1974" y="987"/>
                  </a:moveTo>
                  <a:lnTo>
                    <a:pt x="1974" y="987"/>
                  </a:lnTo>
                  <a:lnTo>
                    <a:pt x="1974" y="987"/>
                  </a:lnTo>
                  <a:lnTo>
                    <a:pt x="1984" y="987"/>
                  </a:lnTo>
                  <a:lnTo>
                    <a:pt x="1994" y="991"/>
                  </a:lnTo>
                  <a:lnTo>
                    <a:pt x="2002" y="995"/>
                  </a:lnTo>
                  <a:lnTo>
                    <a:pt x="2010" y="1002"/>
                  </a:lnTo>
                  <a:lnTo>
                    <a:pt x="2017" y="1010"/>
                  </a:lnTo>
                  <a:lnTo>
                    <a:pt x="2022" y="1018"/>
                  </a:lnTo>
                  <a:lnTo>
                    <a:pt x="2023" y="1028"/>
                  </a:lnTo>
                  <a:lnTo>
                    <a:pt x="2025" y="1038"/>
                  </a:lnTo>
                  <a:lnTo>
                    <a:pt x="2025" y="1244"/>
                  </a:lnTo>
                  <a:lnTo>
                    <a:pt x="1922" y="1244"/>
                  </a:lnTo>
                  <a:lnTo>
                    <a:pt x="1922" y="1038"/>
                  </a:lnTo>
                  <a:lnTo>
                    <a:pt x="1922" y="1038"/>
                  </a:lnTo>
                  <a:lnTo>
                    <a:pt x="1924" y="1028"/>
                  </a:lnTo>
                  <a:lnTo>
                    <a:pt x="1927" y="1018"/>
                  </a:lnTo>
                  <a:lnTo>
                    <a:pt x="1930" y="1010"/>
                  </a:lnTo>
                  <a:lnTo>
                    <a:pt x="1937" y="1002"/>
                  </a:lnTo>
                  <a:lnTo>
                    <a:pt x="1945" y="995"/>
                  </a:lnTo>
                  <a:lnTo>
                    <a:pt x="1953" y="991"/>
                  </a:lnTo>
                  <a:lnTo>
                    <a:pt x="1963" y="987"/>
                  </a:lnTo>
                  <a:lnTo>
                    <a:pt x="1974" y="987"/>
                  </a:lnTo>
                  <a:lnTo>
                    <a:pt x="1974" y="987"/>
                  </a:lnTo>
                  <a:close/>
                  <a:moveTo>
                    <a:pt x="1741" y="747"/>
                  </a:moveTo>
                  <a:lnTo>
                    <a:pt x="1741" y="899"/>
                  </a:lnTo>
                  <a:lnTo>
                    <a:pt x="1638" y="899"/>
                  </a:lnTo>
                  <a:lnTo>
                    <a:pt x="1638" y="747"/>
                  </a:lnTo>
                  <a:lnTo>
                    <a:pt x="1741" y="747"/>
                  </a:lnTo>
                  <a:close/>
                  <a:moveTo>
                    <a:pt x="1883" y="747"/>
                  </a:moveTo>
                  <a:lnTo>
                    <a:pt x="1883" y="899"/>
                  </a:lnTo>
                  <a:lnTo>
                    <a:pt x="1780" y="899"/>
                  </a:lnTo>
                  <a:lnTo>
                    <a:pt x="1780" y="747"/>
                  </a:lnTo>
                  <a:lnTo>
                    <a:pt x="1883" y="747"/>
                  </a:lnTo>
                  <a:close/>
                  <a:moveTo>
                    <a:pt x="2025" y="747"/>
                  </a:moveTo>
                  <a:lnTo>
                    <a:pt x="2025" y="899"/>
                  </a:lnTo>
                  <a:lnTo>
                    <a:pt x="1922" y="899"/>
                  </a:lnTo>
                  <a:lnTo>
                    <a:pt x="1922" y="747"/>
                  </a:lnTo>
                  <a:lnTo>
                    <a:pt x="2025" y="747"/>
                  </a:lnTo>
                  <a:close/>
                  <a:moveTo>
                    <a:pt x="1319" y="706"/>
                  </a:moveTo>
                  <a:lnTo>
                    <a:pt x="1319" y="706"/>
                  </a:lnTo>
                  <a:lnTo>
                    <a:pt x="1319" y="706"/>
                  </a:lnTo>
                  <a:lnTo>
                    <a:pt x="1335" y="708"/>
                  </a:lnTo>
                  <a:lnTo>
                    <a:pt x="1350" y="713"/>
                  </a:lnTo>
                  <a:lnTo>
                    <a:pt x="1365" y="719"/>
                  </a:lnTo>
                  <a:lnTo>
                    <a:pt x="1378" y="731"/>
                  </a:lnTo>
                  <a:lnTo>
                    <a:pt x="1388" y="742"/>
                  </a:lnTo>
                  <a:lnTo>
                    <a:pt x="1396" y="757"/>
                  </a:lnTo>
                  <a:lnTo>
                    <a:pt x="1401" y="773"/>
                  </a:lnTo>
                  <a:lnTo>
                    <a:pt x="1402" y="789"/>
                  </a:lnTo>
                  <a:lnTo>
                    <a:pt x="1402" y="963"/>
                  </a:lnTo>
                  <a:lnTo>
                    <a:pt x="1234" y="963"/>
                  </a:lnTo>
                  <a:lnTo>
                    <a:pt x="1234" y="789"/>
                  </a:lnTo>
                  <a:lnTo>
                    <a:pt x="1234" y="789"/>
                  </a:lnTo>
                  <a:lnTo>
                    <a:pt x="1236" y="773"/>
                  </a:lnTo>
                  <a:lnTo>
                    <a:pt x="1240" y="757"/>
                  </a:lnTo>
                  <a:lnTo>
                    <a:pt x="1249" y="742"/>
                  </a:lnTo>
                  <a:lnTo>
                    <a:pt x="1258" y="731"/>
                  </a:lnTo>
                  <a:lnTo>
                    <a:pt x="1271" y="719"/>
                  </a:lnTo>
                  <a:lnTo>
                    <a:pt x="1286" y="713"/>
                  </a:lnTo>
                  <a:lnTo>
                    <a:pt x="1301" y="708"/>
                  </a:lnTo>
                  <a:lnTo>
                    <a:pt x="1319" y="706"/>
                  </a:lnTo>
                  <a:lnTo>
                    <a:pt x="1319" y="706"/>
                  </a:lnTo>
                  <a:close/>
                  <a:moveTo>
                    <a:pt x="732" y="747"/>
                  </a:moveTo>
                  <a:lnTo>
                    <a:pt x="732" y="899"/>
                  </a:lnTo>
                  <a:lnTo>
                    <a:pt x="629" y="899"/>
                  </a:lnTo>
                  <a:lnTo>
                    <a:pt x="629" y="747"/>
                  </a:lnTo>
                  <a:lnTo>
                    <a:pt x="732" y="747"/>
                  </a:lnTo>
                  <a:close/>
                  <a:moveTo>
                    <a:pt x="876" y="747"/>
                  </a:moveTo>
                  <a:lnTo>
                    <a:pt x="876" y="899"/>
                  </a:lnTo>
                  <a:lnTo>
                    <a:pt x="771" y="899"/>
                  </a:lnTo>
                  <a:lnTo>
                    <a:pt x="771" y="747"/>
                  </a:lnTo>
                  <a:lnTo>
                    <a:pt x="876" y="747"/>
                  </a:lnTo>
                  <a:close/>
                  <a:moveTo>
                    <a:pt x="1018" y="747"/>
                  </a:moveTo>
                  <a:lnTo>
                    <a:pt x="1018" y="899"/>
                  </a:lnTo>
                  <a:lnTo>
                    <a:pt x="915" y="899"/>
                  </a:lnTo>
                  <a:lnTo>
                    <a:pt x="915" y="747"/>
                  </a:lnTo>
                  <a:lnTo>
                    <a:pt x="1018" y="747"/>
                  </a:lnTo>
                  <a:close/>
                  <a:moveTo>
                    <a:pt x="199" y="747"/>
                  </a:moveTo>
                  <a:lnTo>
                    <a:pt x="199" y="899"/>
                  </a:lnTo>
                  <a:lnTo>
                    <a:pt x="96" y="899"/>
                  </a:lnTo>
                  <a:lnTo>
                    <a:pt x="96" y="747"/>
                  </a:lnTo>
                  <a:lnTo>
                    <a:pt x="199" y="747"/>
                  </a:lnTo>
                  <a:close/>
                  <a:moveTo>
                    <a:pt x="343" y="747"/>
                  </a:moveTo>
                  <a:lnTo>
                    <a:pt x="343" y="899"/>
                  </a:lnTo>
                  <a:lnTo>
                    <a:pt x="238" y="899"/>
                  </a:lnTo>
                  <a:lnTo>
                    <a:pt x="238" y="747"/>
                  </a:lnTo>
                  <a:lnTo>
                    <a:pt x="343" y="747"/>
                  </a:lnTo>
                  <a:close/>
                  <a:moveTo>
                    <a:pt x="485" y="747"/>
                  </a:moveTo>
                  <a:lnTo>
                    <a:pt x="485" y="899"/>
                  </a:lnTo>
                  <a:lnTo>
                    <a:pt x="382" y="899"/>
                  </a:lnTo>
                  <a:lnTo>
                    <a:pt x="382" y="747"/>
                  </a:lnTo>
                  <a:lnTo>
                    <a:pt x="485" y="747"/>
                  </a:lnTo>
                  <a:close/>
                  <a:moveTo>
                    <a:pt x="0" y="662"/>
                  </a:moveTo>
                  <a:lnTo>
                    <a:pt x="2122" y="662"/>
                  </a:lnTo>
                  <a:lnTo>
                    <a:pt x="2122" y="1280"/>
                  </a:lnTo>
                  <a:lnTo>
                    <a:pt x="2100" y="1280"/>
                  </a:lnTo>
                  <a:lnTo>
                    <a:pt x="2100" y="698"/>
                  </a:lnTo>
                  <a:lnTo>
                    <a:pt x="2071" y="698"/>
                  </a:lnTo>
                  <a:lnTo>
                    <a:pt x="2071" y="1280"/>
                  </a:lnTo>
                  <a:lnTo>
                    <a:pt x="1590" y="1280"/>
                  </a:lnTo>
                  <a:lnTo>
                    <a:pt x="1590" y="698"/>
                  </a:lnTo>
                  <a:lnTo>
                    <a:pt x="1531" y="698"/>
                  </a:lnTo>
                  <a:lnTo>
                    <a:pt x="1531" y="1280"/>
                  </a:lnTo>
                  <a:lnTo>
                    <a:pt x="1453" y="1280"/>
                  </a:lnTo>
                  <a:lnTo>
                    <a:pt x="1453" y="1133"/>
                  </a:lnTo>
                  <a:lnTo>
                    <a:pt x="1453" y="1133"/>
                  </a:lnTo>
                  <a:lnTo>
                    <a:pt x="1453" y="1120"/>
                  </a:lnTo>
                  <a:lnTo>
                    <a:pt x="1450" y="1105"/>
                  </a:lnTo>
                  <a:lnTo>
                    <a:pt x="1446" y="1093"/>
                  </a:lnTo>
                  <a:lnTo>
                    <a:pt x="1443" y="1080"/>
                  </a:lnTo>
                  <a:lnTo>
                    <a:pt x="1437" y="1069"/>
                  </a:lnTo>
                  <a:lnTo>
                    <a:pt x="1430" y="1058"/>
                  </a:lnTo>
                  <a:lnTo>
                    <a:pt x="1422" y="1048"/>
                  </a:lnTo>
                  <a:lnTo>
                    <a:pt x="1414" y="1038"/>
                  </a:lnTo>
                  <a:lnTo>
                    <a:pt x="1404" y="1028"/>
                  </a:lnTo>
                  <a:lnTo>
                    <a:pt x="1394" y="1022"/>
                  </a:lnTo>
                  <a:lnTo>
                    <a:pt x="1383" y="1013"/>
                  </a:lnTo>
                  <a:lnTo>
                    <a:pt x="1371" y="1008"/>
                  </a:lnTo>
                  <a:lnTo>
                    <a:pt x="1358" y="1004"/>
                  </a:lnTo>
                  <a:lnTo>
                    <a:pt x="1345" y="1000"/>
                  </a:lnTo>
                  <a:lnTo>
                    <a:pt x="1332" y="999"/>
                  </a:lnTo>
                  <a:lnTo>
                    <a:pt x="1319" y="997"/>
                  </a:lnTo>
                  <a:lnTo>
                    <a:pt x="1319" y="997"/>
                  </a:lnTo>
                  <a:lnTo>
                    <a:pt x="1319" y="997"/>
                  </a:lnTo>
                  <a:lnTo>
                    <a:pt x="1304" y="999"/>
                  </a:lnTo>
                  <a:lnTo>
                    <a:pt x="1291" y="1000"/>
                  </a:lnTo>
                  <a:lnTo>
                    <a:pt x="1278" y="1004"/>
                  </a:lnTo>
                  <a:lnTo>
                    <a:pt x="1265" y="1008"/>
                  </a:lnTo>
                  <a:lnTo>
                    <a:pt x="1254" y="1013"/>
                  </a:lnTo>
                  <a:lnTo>
                    <a:pt x="1242" y="1022"/>
                  </a:lnTo>
                  <a:lnTo>
                    <a:pt x="1232" y="1028"/>
                  </a:lnTo>
                  <a:lnTo>
                    <a:pt x="1222" y="1038"/>
                  </a:lnTo>
                  <a:lnTo>
                    <a:pt x="1214" y="1048"/>
                  </a:lnTo>
                  <a:lnTo>
                    <a:pt x="1206" y="1058"/>
                  </a:lnTo>
                  <a:lnTo>
                    <a:pt x="1200" y="1069"/>
                  </a:lnTo>
                  <a:lnTo>
                    <a:pt x="1195" y="1080"/>
                  </a:lnTo>
                  <a:lnTo>
                    <a:pt x="1190" y="1093"/>
                  </a:lnTo>
                  <a:lnTo>
                    <a:pt x="1186" y="1105"/>
                  </a:lnTo>
                  <a:lnTo>
                    <a:pt x="1183" y="1120"/>
                  </a:lnTo>
                  <a:lnTo>
                    <a:pt x="1183" y="1133"/>
                  </a:lnTo>
                  <a:lnTo>
                    <a:pt x="1183" y="1280"/>
                  </a:lnTo>
                  <a:lnTo>
                    <a:pt x="1103" y="1280"/>
                  </a:lnTo>
                  <a:lnTo>
                    <a:pt x="1103" y="698"/>
                  </a:lnTo>
                  <a:lnTo>
                    <a:pt x="1044" y="698"/>
                  </a:lnTo>
                  <a:lnTo>
                    <a:pt x="1044" y="1280"/>
                  </a:lnTo>
                  <a:lnTo>
                    <a:pt x="590" y="1280"/>
                  </a:lnTo>
                  <a:lnTo>
                    <a:pt x="590" y="698"/>
                  </a:lnTo>
                  <a:lnTo>
                    <a:pt x="531" y="698"/>
                  </a:lnTo>
                  <a:lnTo>
                    <a:pt x="531" y="1280"/>
                  </a:lnTo>
                  <a:lnTo>
                    <a:pt x="50" y="1280"/>
                  </a:lnTo>
                  <a:lnTo>
                    <a:pt x="50" y="698"/>
                  </a:lnTo>
                  <a:lnTo>
                    <a:pt x="21" y="698"/>
                  </a:lnTo>
                  <a:lnTo>
                    <a:pt x="21" y="1280"/>
                  </a:lnTo>
                  <a:lnTo>
                    <a:pt x="0" y="1280"/>
                  </a:lnTo>
                  <a:lnTo>
                    <a:pt x="0" y="662"/>
                  </a:lnTo>
                  <a:close/>
                  <a:moveTo>
                    <a:pt x="1339" y="240"/>
                  </a:moveTo>
                  <a:lnTo>
                    <a:pt x="1339" y="240"/>
                  </a:lnTo>
                  <a:lnTo>
                    <a:pt x="1366" y="248"/>
                  </a:lnTo>
                  <a:lnTo>
                    <a:pt x="1399" y="260"/>
                  </a:lnTo>
                  <a:lnTo>
                    <a:pt x="1433" y="278"/>
                  </a:lnTo>
                  <a:lnTo>
                    <a:pt x="1450" y="288"/>
                  </a:lnTo>
                  <a:lnTo>
                    <a:pt x="1466" y="297"/>
                  </a:lnTo>
                  <a:lnTo>
                    <a:pt x="1482" y="311"/>
                  </a:lnTo>
                  <a:lnTo>
                    <a:pt x="1497" y="322"/>
                  </a:lnTo>
                  <a:lnTo>
                    <a:pt x="1510" y="335"/>
                  </a:lnTo>
                  <a:lnTo>
                    <a:pt x="1523" y="350"/>
                  </a:lnTo>
                  <a:lnTo>
                    <a:pt x="1535" y="364"/>
                  </a:lnTo>
                  <a:lnTo>
                    <a:pt x="1543" y="379"/>
                  </a:lnTo>
                  <a:lnTo>
                    <a:pt x="1549" y="396"/>
                  </a:lnTo>
                  <a:lnTo>
                    <a:pt x="1553" y="412"/>
                  </a:lnTo>
                  <a:lnTo>
                    <a:pt x="1084" y="412"/>
                  </a:lnTo>
                  <a:lnTo>
                    <a:pt x="1084" y="412"/>
                  </a:lnTo>
                  <a:lnTo>
                    <a:pt x="1087" y="396"/>
                  </a:lnTo>
                  <a:lnTo>
                    <a:pt x="1093" y="379"/>
                  </a:lnTo>
                  <a:lnTo>
                    <a:pt x="1103" y="364"/>
                  </a:lnTo>
                  <a:lnTo>
                    <a:pt x="1113" y="350"/>
                  </a:lnTo>
                  <a:lnTo>
                    <a:pt x="1126" y="335"/>
                  </a:lnTo>
                  <a:lnTo>
                    <a:pt x="1139" y="322"/>
                  </a:lnTo>
                  <a:lnTo>
                    <a:pt x="1154" y="311"/>
                  </a:lnTo>
                  <a:lnTo>
                    <a:pt x="1170" y="297"/>
                  </a:lnTo>
                  <a:lnTo>
                    <a:pt x="1186" y="288"/>
                  </a:lnTo>
                  <a:lnTo>
                    <a:pt x="1203" y="278"/>
                  </a:lnTo>
                  <a:lnTo>
                    <a:pt x="1237" y="260"/>
                  </a:lnTo>
                  <a:lnTo>
                    <a:pt x="1270" y="248"/>
                  </a:lnTo>
                  <a:lnTo>
                    <a:pt x="1298" y="240"/>
                  </a:lnTo>
                  <a:lnTo>
                    <a:pt x="1307" y="0"/>
                  </a:lnTo>
                  <a:lnTo>
                    <a:pt x="1329" y="0"/>
                  </a:lnTo>
                  <a:lnTo>
                    <a:pt x="1339" y="2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7" name="Freeform 245"/>
            <p:cNvSpPr>
              <a:spLocks noEditPoints="1"/>
            </p:cNvSpPr>
            <p:nvPr/>
          </p:nvSpPr>
          <p:spPr bwMode="auto">
            <a:xfrm>
              <a:off x="4129088" y="1206500"/>
              <a:ext cx="3368675" cy="1682750"/>
            </a:xfrm>
            <a:custGeom>
              <a:avLst/>
              <a:gdLst/>
              <a:ahLst/>
              <a:cxnLst>
                <a:cxn ang="0">
                  <a:pos x="2122" y="869"/>
                </a:cxn>
                <a:cxn ang="0">
                  <a:pos x="2122" y="1060"/>
                </a:cxn>
                <a:cxn ang="0">
                  <a:pos x="0" y="1060"/>
                </a:cxn>
                <a:cxn ang="0">
                  <a:pos x="0" y="869"/>
                </a:cxn>
                <a:cxn ang="0">
                  <a:pos x="1183" y="869"/>
                </a:cxn>
                <a:cxn ang="0">
                  <a:pos x="1183" y="1029"/>
                </a:cxn>
                <a:cxn ang="0">
                  <a:pos x="1453" y="1029"/>
                </a:cxn>
                <a:cxn ang="0">
                  <a:pos x="1453" y="869"/>
                </a:cxn>
                <a:cxn ang="0">
                  <a:pos x="2122" y="869"/>
                </a:cxn>
                <a:cxn ang="0">
                  <a:pos x="2043" y="156"/>
                </a:cxn>
                <a:cxn ang="0">
                  <a:pos x="2043" y="134"/>
                </a:cxn>
                <a:cxn ang="0">
                  <a:pos x="2043" y="134"/>
                </a:cxn>
                <a:cxn ang="0">
                  <a:pos x="2041" y="125"/>
                </a:cxn>
                <a:cxn ang="0">
                  <a:pos x="2037" y="117"/>
                </a:cxn>
                <a:cxn ang="0">
                  <a:pos x="2030" y="112"/>
                </a:cxn>
                <a:cxn ang="0">
                  <a:pos x="2020" y="111"/>
                </a:cxn>
                <a:cxn ang="0">
                  <a:pos x="1996" y="111"/>
                </a:cxn>
                <a:cxn ang="0">
                  <a:pos x="1996" y="111"/>
                </a:cxn>
                <a:cxn ang="0">
                  <a:pos x="1987" y="112"/>
                </a:cxn>
                <a:cxn ang="0">
                  <a:pos x="1979" y="117"/>
                </a:cxn>
                <a:cxn ang="0">
                  <a:pos x="1974" y="125"/>
                </a:cxn>
                <a:cxn ang="0">
                  <a:pos x="1973" y="134"/>
                </a:cxn>
                <a:cxn ang="0">
                  <a:pos x="1973" y="156"/>
                </a:cxn>
                <a:cxn ang="0">
                  <a:pos x="1556" y="156"/>
                </a:cxn>
                <a:cxn ang="0">
                  <a:pos x="1556" y="0"/>
                </a:cxn>
                <a:cxn ang="0">
                  <a:pos x="1080" y="0"/>
                </a:cxn>
                <a:cxn ang="0">
                  <a:pos x="1080" y="210"/>
                </a:cxn>
                <a:cxn ang="0">
                  <a:pos x="1254" y="210"/>
                </a:cxn>
                <a:cxn ang="0">
                  <a:pos x="2120" y="210"/>
                </a:cxn>
                <a:cxn ang="0">
                  <a:pos x="2120" y="210"/>
                </a:cxn>
                <a:cxn ang="0">
                  <a:pos x="2117" y="199"/>
                </a:cxn>
                <a:cxn ang="0">
                  <a:pos x="2112" y="189"/>
                </a:cxn>
                <a:cxn ang="0">
                  <a:pos x="2105" y="179"/>
                </a:cxn>
                <a:cxn ang="0">
                  <a:pos x="2097" y="173"/>
                </a:cxn>
                <a:cxn ang="0">
                  <a:pos x="2087" y="166"/>
                </a:cxn>
                <a:cxn ang="0">
                  <a:pos x="2077" y="161"/>
                </a:cxn>
                <a:cxn ang="0">
                  <a:pos x="2066" y="158"/>
                </a:cxn>
                <a:cxn ang="0">
                  <a:pos x="2055" y="156"/>
                </a:cxn>
                <a:cxn ang="0">
                  <a:pos x="2043" y="156"/>
                </a:cxn>
              </a:cxnLst>
              <a:rect l="0" t="0" r="r" b="b"/>
              <a:pathLst>
                <a:path w="2122" h="1060">
                  <a:moveTo>
                    <a:pt x="2122" y="869"/>
                  </a:moveTo>
                  <a:lnTo>
                    <a:pt x="2122" y="1060"/>
                  </a:lnTo>
                  <a:lnTo>
                    <a:pt x="0" y="1060"/>
                  </a:lnTo>
                  <a:lnTo>
                    <a:pt x="0" y="869"/>
                  </a:lnTo>
                  <a:lnTo>
                    <a:pt x="1183" y="869"/>
                  </a:lnTo>
                  <a:lnTo>
                    <a:pt x="1183" y="1029"/>
                  </a:lnTo>
                  <a:lnTo>
                    <a:pt x="1453" y="1029"/>
                  </a:lnTo>
                  <a:lnTo>
                    <a:pt x="1453" y="869"/>
                  </a:lnTo>
                  <a:lnTo>
                    <a:pt x="2122" y="869"/>
                  </a:lnTo>
                  <a:close/>
                  <a:moveTo>
                    <a:pt x="2043" y="156"/>
                  </a:moveTo>
                  <a:lnTo>
                    <a:pt x="2043" y="134"/>
                  </a:lnTo>
                  <a:lnTo>
                    <a:pt x="2043" y="134"/>
                  </a:lnTo>
                  <a:lnTo>
                    <a:pt x="2041" y="125"/>
                  </a:lnTo>
                  <a:lnTo>
                    <a:pt x="2037" y="117"/>
                  </a:lnTo>
                  <a:lnTo>
                    <a:pt x="2030" y="112"/>
                  </a:lnTo>
                  <a:lnTo>
                    <a:pt x="2020" y="111"/>
                  </a:lnTo>
                  <a:lnTo>
                    <a:pt x="1996" y="111"/>
                  </a:lnTo>
                  <a:lnTo>
                    <a:pt x="1996" y="111"/>
                  </a:lnTo>
                  <a:lnTo>
                    <a:pt x="1987" y="112"/>
                  </a:lnTo>
                  <a:lnTo>
                    <a:pt x="1979" y="117"/>
                  </a:lnTo>
                  <a:lnTo>
                    <a:pt x="1974" y="125"/>
                  </a:lnTo>
                  <a:lnTo>
                    <a:pt x="1973" y="134"/>
                  </a:lnTo>
                  <a:lnTo>
                    <a:pt x="1973" y="156"/>
                  </a:lnTo>
                  <a:lnTo>
                    <a:pt x="1556" y="156"/>
                  </a:lnTo>
                  <a:lnTo>
                    <a:pt x="1556" y="0"/>
                  </a:lnTo>
                  <a:lnTo>
                    <a:pt x="1080" y="0"/>
                  </a:lnTo>
                  <a:lnTo>
                    <a:pt x="1080" y="210"/>
                  </a:lnTo>
                  <a:lnTo>
                    <a:pt x="1254" y="210"/>
                  </a:lnTo>
                  <a:lnTo>
                    <a:pt x="2120" y="210"/>
                  </a:lnTo>
                  <a:lnTo>
                    <a:pt x="2120" y="210"/>
                  </a:lnTo>
                  <a:lnTo>
                    <a:pt x="2117" y="199"/>
                  </a:lnTo>
                  <a:lnTo>
                    <a:pt x="2112" y="189"/>
                  </a:lnTo>
                  <a:lnTo>
                    <a:pt x="2105" y="179"/>
                  </a:lnTo>
                  <a:lnTo>
                    <a:pt x="2097" y="173"/>
                  </a:lnTo>
                  <a:lnTo>
                    <a:pt x="2087" y="166"/>
                  </a:lnTo>
                  <a:lnTo>
                    <a:pt x="2077" y="161"/>
                  </a:lnTo>
                  <a:lnTo>
                    <a:pt x="2066" y="158"/>
                  </a:lnTo>
                  <a:lnTo>
                    <a:pt x="2055" y="156"/>
                  </a:lnTo>
                  <a:lnTo>
                    <a:pt x="2043" y="15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8" name="Freeform 193"/>
            <p:cNvSpPr>
              <a:spLocks noEditPoints="1"/>
            </p:cNvSpPr>
            <p:nvPr/>
          </p:nvSpPr>
          <p:spPr bwMode="auto">
            <a:xfrm>
              <a:off x="3516313" y="4067175"/>
              <a:ext cx="1979613" cy="433388"/>
            </a:xfrm>
            <a:custGeom>
              <a:avLst/>
              <a:gdLst/>
              <a:ahLst/>
              <a:cxnLst>
                <a:cxn ang="0">
                  <a:pos x="1208" y="18"/>
                </a:cxn>
                <a:cxn ang="0">
                  <a:pos x="1210" y="46"/>
                </a:cxn>
                <a:cxn ang="0">
                  <a:pos x="1169" y="54"/>
                </a:cxn>
                <a:cxn ang="0">
                  <a:pos x="1126" y="28"/>
                </a:cxn>
                <a:cxn ang="0">
                  <a:pos x="1167" y="27"/>
                </a:cxn>
                <a:cxn ang="0">
                  <a:pos x="1112" y="77"/>
                </a:cxn>
                <a:cxn ang="0">
                  <a:pos x="1247" y="268"/>
                </a:cxn>
                <a:cxn ang="0">
                  <a:pos x="924" y="268"/>
                </a:cxn>
                <a:cxn ang="0">
                  <a:pos x="1058" y="77"/>
                </a:cxn>
                <a:cxn ang="0">
                  <a:pos x="835" y="172"/>
                </a:cxn>
                <a:cxn ang="0">
                  <a:pos x="866" y="241"/>
                </a:cxn>
                <a:cxn ang="0">
                  <a:pos x="889" y="254"/>
                </a:cxn>
                <a:cxn ang="0">
                  <a:pos x="870" y="273"/>
                </a:cxn>
                <a:cxn ang="0">
                  <a:pos x="843" y="265"/>
                </a:cxn>
                <a:cxn ang="0">
                  <a:pos x="817" y="193"/>
                </a:cxn>
                <a:cxn ang="0">
                  <a:pos x="749" y="268"/>
                </a:cxn>
                <a:cxn ang="0">
                  <a:pos x="801" y="156"/>
                </a:cxn>
                <a:cxn ang="0">
                  <a:pos x="827" y="107"/>
                </a:cxn>
                <a:cxn ang="0">
                  <a:pos x="858" y="74"/>
                </a:cxn>
                <a:cxn ang="0">
                  <a:pos x="879" y="76"/>
                </a:cxn>
                <a:cxn ang="0">
                  <a:pos x="870" y="97"/>
                </a:cxn>
                <a:cxn ang="0">
                  <a:pos x="842" y="157"/>
                </a:cxn>
                <a:cxn ang="0">
                  <a:pos x="670" y="97"/>
                </a:cxn>
                <a:cxn ang="0">
                  <a:pos x="637" y="112"/>
                </a:cxn>
                <a:cxn ang="0">
                  <a:pos x="626" y="174"/>
                </a:cxn>
                <a:cxn ang="0">
                  <a:pos x="637" y="236"/>
                </a:cxn>
                <a:cxn ang="0">
                  <a:pos x="713" y="250"/>
                </a:cxn>
                <a:cxn ang="0">
                  <a:pos x="667" y="273"/>
                </a:cxn>
                <a:cxn ang="0">
                  <a:pos x="619" y="262"/>
                </a:cxn>
                <a:cxn ang="0">
                  <a:pos x="597" y="221"/>
                </a:cxn>
                <a:cxn ang="0">
                  <a:pos x="597" y="126"/>
                </a:cxn>
                <a:cxn ang="0">
                  <a:pos x="619" y="85"/>
                </a:cxn>
                <a:cxn ang="0">
                  <a:pos x="664" y="74"/>
                </a:cxn>
                <a:cxn ang="0">
                  <a:pos x="670" y="97"/>
                </a:cxn>
                <a:cxn ang="0">
                  <a:pos x="507" y="133"/>
                </a:cxn>
                <a:cxn ang="0">
                  <a:pos x="382" y="268"/>
                </a:cxn>
                <a:cxn ang="0">
                  <a:pos x="306" y="174"/>
                </a:cxn>
                <a:cxn ang="0">
                  <a:pos x="288" y="252"/>
                </a:cxn>
                <a:cxn ang="0">
                  <a:pos x="252" y="272"/>
                </a:cxn>
                <a:cxn ang="0">
                  <a:pos x="198" y="265"/>
                </a:cxn>
                <a:cxn ang="0">
                  <a:pos x="168" y="221"/>
                </a:cxn>
                <a:cxn ang="0">
                  <a:pos x="168" y="126"/>
                </a:cxn>
                <a:cxn ang="0">
                  <a:pos x="204" y="79"/>
                </a:cxn>
                <a:cxn ang="0">
                  <a:pos x="266" y="79"/>
                </a:cxn>
                <a:cxn ang="0">
                  <a:pos x="302" y="126"/>
                </a:cxn>
                <a:cxn ang="0">
                  <a:pos x="271" y="174"/>
                </a:cxn>
                <a:cxn ang="0">
                  <a:pos x="261" y="112"/>
                </a:cxn>
                <a:cxn ang="0">
                  <a:pos x="235" y="95"/>
                </a:cxn>
                <a:cxn ang="0">
                  <a:pos x="211" y="112"/>
                </a:cxn>
                <a:cxn ang="0">
                  <a:pos x="199" y="174"/>
                </a:cxn>
                <a:cxn ang="0">
                  <a:pos x="211" y="236"/>
                </a:cxn>
                <a:cxn ang="0">
                  <a:pos x="235" y="252"/>
                </a:cxn>
                <a:cxn ang="0">
                  <a:pos x="261" y="236"/>
                </a:cxn>
                <a:cxn ang="0">
                  <a:pos x="271" y="174"/>
                </a:cxn>
                <a:cxn ang="0">
                  <a:pos x="62" y="268"/>
                </a:cxn>
              </a:cxnLst>
              <a:rect l="0" t="0" r="r" b="b"/>
              <a:pathLst>
                <a:path w="1247" h="273">
                  <a:moveTo>
                    <a:pt x="1177" y="28"/>
                  </a:moveTo>
                  <a:lnTo>
                    <a:pt x="1177" y="28"/>
                  </a:lnTo>
                  <a:lnTo>
                    <a:pt x="1188" y="27"/>
                  </a:lnTo>
                  <a:lnTo>
                    <a:pt x="1198" y="23"/>
                  </a:lnTo>
                  <a:lnTo>
                    <a:pt x="1198" y="23"/>
                  </a:lnTo>
                  <a:lnTo>
                    <a:pt x="1208" y="18"/>
                  </a:lnTo>
                  <a:lnTo>
                    <a:pt x="1215" y="12"/>
                  </a:lnTo>
                  <a:lnTo>
                    <a:pt x="1229" y="28"/>
                  </a:lnTo>
                  <a:lnTo>
                    <a:pt x="1229" y="28"/>
                  </a:lnTo>
                  <a:lnTo>
                    <a:pt x="1221" y="38"/>
                  </a:lnTo>
                  <a:lnTo>
                    <a:pt x="1210" y="46"/>
                  </a:lnTo>
                  <a:lnTo>
                    <a:pt x="1210" y="46"/>
                  </a:lnTo>
                  <a:lnTo>
                    <a:pt x="1203" y="51"/>
                  </a:lnTo>
                  <a:lnTo>
                    <a:pt x="1195" y="53"/>
                  </a:lnTo>
                  <a:lnTo>
                    <a:pt x="1187" y="54"/>
                  </a:lnTo>
                  <a:lnTo>
                    <a:pt x="1177" y="54"/>
                  </a:lnTo>
                  <a:lnTo>
                    <a:pt x="1177" y="54"/>
                  </a:lnTo>
                  <a:lnTo>
                    <a:pt x="1169" y="54"/>
                  </a:lnTo>
                  <a:lnTo>
                    <a:pt x="1161" y="53"/>
                  </a:lnTo>
                  <a:lnTo>
                    <a:pt x="1152" y="51"/>
                  </a:lnTo>
                  <a:lnTo>
                    <a:pt x="1146" y="46"/>
                  </a:lnTo>
                  <a:lnTo>
                    <a:pt x="1146" y="46"/>
                  </a:lnTo>
                  <a:lnTo>
                    <a:pt x="1134" y="38"/>
                  </a:lnTo>
                  <a:lnTo>
                    <a:pt x="1126" y="28"/>
                  </a:lnTo>
                  <a:lnTo>
                    <a:pt x="1141" y="12"/>
                  </a:lnTo>
                  <a:lnTo>
                    <a:pt x="1141" y="12"/>
                  </a:lnTo>
                  <a:lnTo>
                    <a:pt x="1147" y="18"/>
                  </a:lnTo>
                  <a:lnTo>
                    <a:pt x="1156" y="23"/>
                  </a:lnTo>
                  <a:lnTo>
                    <a:pt x="1156" y="23"/>
                  </a:lnTo>
                  <a:lnTo>
                    <a:pt x="1167" y="27"/>
                  </a:lnTo>
                  <a:lnTo>
                    <a:pt x="1177" y="28"/>
                  </a:lnTo>
                  <a:close/>
                  <a:moveTo>
                    <a:pt x="1211" y="134"/>
                  </a:moveTo>
                  <a:lnTo>
                    <a:pt x="1210" y="134"/>
                  </a:lnTo>
                  <a:lnTo>
                    <a:pt x="1149" y="268"/>
                  </a:lnTo>
                  <a:lnTo>
                    <a:pt x="1112" y="268"/>
                  </a:lnTo>
                  <a:lnTo>
                    <a:pt x="1112" y="77"/>
                  </a:lnTo>
                  <a:lnTo>
                    <a:pt x="1147" y="77"/>
                  </a:lnTo>
                  <a:lnTo>
                    <a:pt x="1147" y="208"/>
                  </a:lnTo>
                  <a:lnTo>
                    <a:pt x="1149" y="208"/>
                  </a:lnTo>
                  <a:lnTo>
                    <a:pt x="1206" y="77"/>
                  </a:lnTo>
                  <a:lnTo>
                    <a:pt x="1247" y="77"/>
                  </a:lnTo>
                  <a:lnTo>
                    <a:pt x="1247" y="268"/>
                  </a:lnTo>
                  <a:lnTo>
                    <a:pt x="1211" y="268"/>
                  </a:lnTo>
                  <a:lnTo>
                    <a:pt x="1211" y="134"/>
                  </a:lnTo>
                  <a:close/>
                  <a:moveTo>
                    <a:pt x="1023" y="134"/>
                  </a:moveTo>
                  <a:lnTo>
                    <a:pt x="1022" y="134"/>
                  </a:lnTo>
                  <a:lnTo>
                    <a:pt x="959" y="268"/>
                  </a:lnTo>
                  <a:lnTo>
                    <a:pt x="924" y="268"/>
                  </a:lnTo>
                  <a:lnTo>
                    <a:pt x="924" y="77"/>
                  </a:lnTo>
                  <a:lnTo>
                    <a:pt x="958" y="77"/>
                  </a:lnTo>
                  <a:lnTo>
                    <a:pt x="958" y="208"/>
                  </a:lnTo>
                  <a:lnTo>
                    <a:pt x="959" y="208"/>
                  </a:lnTo>
                  <a:lnTo>
                    <a:pt x="1017" y="77"/>
                  </a:lnTo>
                  <a:lnTo>
                    <a:pt x="1058" y="77"/>
                  </a:lnTo>
                  <a:lnTo>
                    <a:pt x="1058" y="268"/>
                  </a:lnTo>
                  <a:lnTo>
                    <a:pt x="1023" y="268"/>
                  </a:lnTo>
                  <a:lnTo>
                    <a:pt x="1023" y="134"/>
                  </a:lnTo>
                  <a:close/>
                  <a:moveTo>
                    <a:pt x="827" y="169"/>
                  </a:moveTo>
                  <a:lnTo>
                    <a:pt x="827" y="169"/>
                  </a:lnTo>
                  <a:lnTo>
                    <a:pt x="835" y="172"/>
                  </a:lnTo>
                  <a:lnTo>
                    <a:pt x="845" y="179"/>
                  </a:lnTo>
                  <a:lnTo>
                    <a:pt x="845" y="179"/>
                  </a:lnTo>
                  <a:lnTo>
                    <a:pt x="848" y="182"/>
                  </a:lnTo>
                  <a:lnTo>
                    <a:pt x="852" y="188"/>
                  </a:lnTo>
                  <a:lnTo>
                    <a:pt x="858" y="205"/>
                  </a:lnTo>
                  <a:lnTo>
                    <a:pt x="866" y="241"/>
                  </a:lnTo>
                  <a:lnTo>
                    <a:pt x="866" y="241"/>
                  </a:lnTo>
                  <a:lnTo>
                    <a:pt x="870" y="246"/>
                  </a:lnTo>
                  <a:lnTo>
                    <a:pt x="873" y="250"/>
                  </a:lnTo>
                  <a:lnTo>
                    <a:pt x="873" y="250"/>
                  </a:lnTo>
                  <a:lnTo>
                    <a:pt x="879" y="254"/>
                  </a:lnTo>
                  <a:lnTo>
                    <a:pt x="889" y="254"/>
                  </a:lnTo>
                  <a:lnTo>
                    <a:pt x="889" y="268"/>
                  </a:lnTo>
                  <a:lnTo>
                    <a:pt x="889" y="268"/>
                  </a:lnTo>
                  <a:lnTo>
                    <a:pt x="884" y="272"/>
                  </a:lnTo>
                  <a:lnTo>
                    <a:pt x="884" y="272"/>
                  </a:lnTo>
                  <a:lnTo>
                    <a:pt x="876" y="273"/>
                  </a:lnTo>
                  <a:lnTo>
                    <a:pt x="870" y="273"/>
                  </a:lnTo>
                  <a:lnTo>
                    <a:pt x="870" y="273"/>
                  </a:lnTo>
                  <a:lnTo>
                    <a:pt x="861" y="273"/>
                  </a:lnTo>
                  <a:lnTo>
                    <a:pt x="855" y="272"/>
                  </a:lnTo>
                  <a:lnTo>
                    <a:pt x="848" y="268"/>
                  </a:lnTo>
                  <a:lnTo>
                    <a:pt x="843" y="265"/>
                  </a:lnTo>
                  <a:lnTo>
                    <a:pt x="843" y="265"/>
                  </a:lnTo>
                  <a:lnTo>
                    <a:pt x="840" y="260"/>
                  </a:lnTo>
                  <a:lnTo>
                    <a:pt x="835" y="255"/>
                  </a:lnTo>
                  <a:lnTo>
                    <a:pt x="830" y="241"/>
                  </a:lnTo>
                  <a:lnTo>
                    <a:pt x="821" y="205"/>
                  </a:lnTo>
                  <a:lnTo>
                    <a:pt x="821" y="205"/>
                  </a:lnTo>
                  <a:lnTo>
                    <a:pt x="817" y="193"/>
                  </a:lnTo>
                  <a:lnTo>
                    <a:pt x="811" y="187"/>
                  </a:lnTo>
                  <a:lnTo>
                    <a:pt x="804" y="182"/>
                  </a:lnTo>
                  <a:lnTo>
                    <a:pt x="796" y="182"/>
                  </a:lnTo>
                  <a:lnTo>
                    <a:pt x="783" y="182"/>
                  </a:lnTo>
                  <a:lnTo>
                    <a:pt x="783" y="268"/>
                  </a:lnTo>
                  <a:lnTo>
                    <a:pt x="749" y="268"/>
                  </a:lnTo>
                  <a:lnTo>
                    <a:pt x="749" y="77"/>
                  </a:lnTo>
                  <a:lnTo>
                    <a:pt x="783" y="77"/>
                  </a:lnTo>
                  <a:lnTo>
                    <a:pt x="783" y="156"/>
                  </a:lnTo>
                  <a:lnTo>
                    <a:pt x="796" y="156"/>
                  </a:lnTo>
                  <a:lnTo>
                    <a:pt x="796" y="156"/>
                  </a:lnTo>
                  <a:lnTo>
                    <a:pt x="801" y="156"/>
                  </a:lnTo>
                  <a:lnTo>
                    <a:pt x="807" y="151"/>
                  </a:lnTo>
                  <a:lnTo>
                    <a:pt x="807" y="151"/>
                  </a:lnTo>
                  <a:lnTo>
                    <a:pt x="812" y="144"/>
                  </a:lnTo>
                  <a:lnTo>
                    <a:pt x="817" y="133"/>
                  </a:lnTo>
                  <a:lnTo>
                    <a:pt x="827" y="107"/>
                  </a:lnTo>
                  <a:lnTo>
                    <a:pt x="827" y="107"/>
                  </a:lnTo>
                  <a:lnTo>
                    <a:pt x="834" y="92"/>
                  </a:lnTo>
                  <a:lnTo>
                    <a:pt x="840" y="82"/>
                  </a:lnTo>
                  <a:lnTo>
                    <a:pt x="840" y="82"/>
                  </a:lnTo>
                  <a:lnTo>
                    <a:pt x="845" y="79"/>
                  </a:lnTo>
                  <a:lnTo>
                    <a:pt x="852" y="76"/>
                  </a:lnTo>
                  <a:lnTo>
                    <a:pt x="858" y="74"/>
                  </a:lnTo>
                  <a:lnTo>
                    <a:pt x="865" y="74"/>
                  </a:lnTo>
                  <a:lnTo>
                    <a:pt x="865" y="74"/>
                  </a:lnTo>
                  <a:lnTo>
                    <a:pt x="873" y="74"/>
                  </a:lnTo>
                  <a:lnTo>
                    <a:pt x="873" y="74"/>
                  </a:lnTo>
                  <a:lnTo>
                    <a:pt x="879" y="76"/>
                  </a:lnTo>
                  <a:lnTo>
                    <a:pt x="879" y="76"/>
                  </a:lnTo>
                  <a:lnTo>
                    <a:pt x="886" y="77"/>
                  </a:lnTo>
                  <a:lnTo>
                    <a:pt x="886" y="94"/>
                  </a:lnTo>
                  <a:lnTo>
                    <a:pt x="886" y="94"/>
                  </a:lnTo>
                  <a:lnTo>
                    <a:pt x="876" y="94"/>
                  </a:lnTo>
                  <a:lnTo>
                    <a:pt x="870" y="97"/>
                  </a:lnTo>
                  <a:lnTo>
                    <a:pt x="870" y="97"/>
                  </a:lnTo>
                  <a:lnTo>
                    <a:pt x="866" y="102"/>
                  </a:lnTo>
                  <a:lnTo>
                    <a:pt x="863" y="107"/>
                  </a:lnTo>
                  <a:lnTo>
                    <a:pt x="853" y="133"/>
                  </a:lnTo>
                  <a:lnTo>
                    <a:pt x="853" y="133"/>
                  </a:lnTo>
                  <a:lnTo>
                    <a:pt x="847" y="147"/>
                  </a:lnTo>
                  <a:lnTo>
                    <a:pt x="842" y="157"/>
                  </a:lnTo>
                  <a:lnTo>
                    <a:pt x="842" y="157"/>
                  </a:lnTo>
                  <a:lnTo>
                    <a:pt x="834" y="164"/>
                  </a:lnTo>
                  <a:lnTo>
                    <a:pt x="827" y="167"/>
                  </a:lnTo>
                  <a:lnTo>
                    <a:pt x="827" y="169"/>
                  </a:lnTo>
                  <a:close/>
                  <a:moveTo>
                    <a:pt x="670" y="97"/>
                  </a:moveTo>
                  <a:lnTo>
                    <a:pt x="670" y="97"/>
                  </a:lnTo>
                  <a:lnTo>
                    <a:pt x="660" y="97"/>
                  </a:lnTo>
                  <a:lnTo>
                    <a:pt x="652" y="100"/>
                  </a:lnTo>
                  <a:lnTo>
                    <a:pt x="652" y="100"/>
                  </a:lnTo>
                  <a:lnTo>
                    <a:pt x="644" y="105"/>
                  </a:lnTo>
                  <a:lnTo>
                    <a:pt x="637" y="112"/>
                  </a:lnTo>
                  <a:lnTo>
                    <a:pt x="637" y="112"/>
                  </a:lnTo>
                  <a:lnTo>
                    <a:pt x="633" y="123"/>
                  </a:lnTo>
                  <a:lnTo>
                    <a:pt x="629" y="136"/>
                  </a:lnTo>
                  <a:lnTo>
                    <a:pt x="629" y="136"/>
                  </a:lnTo>
                  <a:lnTo>
                    <a:pt x="628" y="152"/>
                  </a:lnTo>
                  <a:lnTo>
                    <a:pt x="626" y="174"/>
                  </a:lnTo>
                  <a:lnTo>
                    <a:pt x="626" y="174"/>
                  </a:lnTo>
                  <a:lnTo>
                    <a:pt x="628" y="195"/>
                  </a:lnTo>
                  <a:lnTo>
                    <a:pt x="629" y="211"/>
                  </a:lnTo>
                  <a:lnTo>
                    <a:pt x="629" y="211"/>
                  </a:lnTo>
                  <a:lnTo>
                    <a:pt x="633" y="224"/>
                  </a:lnTo>
                  <a:lnTo>
                    <a:pt x="637" y="236"/>
                  </a:lnTo>
                  <a:lnTo>
                    <a:pt x="637" y="236"/>
                  </a:lnTo>
                  <a:lnTo>
                    <a:pt x="644" y="242"/>
                  </a:lnTo>
                  <a:lnTo>
                    <a:pt x="654" y="247"/>
                  </a:lnTo>
                  <a:lnTo>
                    <a:pt x="654" y="247"/>
                  </a:lnTo>
                  <a:lnTo>
                    <a:pt x="664" y="249"/>
                  </a:lnTo>
                  <a:lnTo>
                    <a:pt x="675" y="250"/>
                  </a:lnTo>
                  <a:lnTo>
                    <a:pt x="713" y="250"/>
                  </a:lnTo>
                  <a:lnTo>
                    <a:pt x="713" y="265"/>
                  </a:lnTo>
                  <a:lnTo>
                    <a:pt x="713" y="265"/>
                  </a:lnTo>
                  <a:lnTo>
                    <a:pt x="691" y="270"/>
                  </a:lnTo>
                  <a:lnTo>
                    <a:pt x="691" y="270"/>
                  </a:lnTo>
                  <a:lnTo>
                    <a:pt x="678" y="272"/>
                  </a:lnTo>
                  <a:lnTo>
                    <a:pt x="667" y="273"/>
                  </a:lnTo>
                  <a:lnTo>
                    <a:pt x="667" y="273"/>
                  </a:lnTo>
                  <a:lnTo>
                    <a:pt x="649" y="272"/>
                  </a:lnTo>
                  <a:lnTo>
                    <a:pt x="633" y="268"/>
                  </a:lnTo>
                  <a:lnTo>
                    <a:pt x="633" y="268"/>
                  </a:lnTo>
                  <a:lnTo>
                    <a:pt x="626" y="265"/>
                  </a:lnTo>
                  <a:lnTo>
                    <a:pt x="619" y="262"/>
                  </a:lnTo>
                  <a:lnTo>
                    <a:pt x="615" y="257"/>
                  </a:lnTo>
                  <a:lnTo>
                    <a:pt x="610" y="252"/>
                  </a:lnTo>
                  <a:lnTo>
                    <a:pt x="610" y="252"/>
                  </a:lnTo>
                  <a:lnTo>
                    <a:pt x="606" y="246"/>
                  </a:lnTo>
                  <a:lnTo>
                    <a:pt x="602" y="239"/>
                  </a:lnTo>
                  <a:lnTo>
                    <a:pt x="597" y="221"/>
                  </a:lnTo>
                  <a:lnTo>
                    <a:pt x="597" y="221"/>
                  </a:lnTo>
                  <a:lnTo>
                    <a:pt x="593" y="200"/>
                  </a:lnTo>
                  <a:lnTo>
                    <a:pt x="592" y="174"/>
                  </a:lnTo>
                  <a:lnTo>
                    <a:pt x="592" y="174"/>
                  </a:lnTo>
                  <a:lnTo>
                    <a:pt x="593" y="147"/>
                  </a:lnTo>
                  <a:lnTo>
                    <a:pt x="597" y="126"/>
                  </a:lnTo>
                  <a:lnTo>
                    <a:pt x="597" y="126"/>
                  </a:lnTo>
                  <a:lnTo>
                    <a:pt x="602" y="108"/>
                  </a:lnTo>
                  <a:lnTo>
                    <a:pt x="605" y="102"/>
                  </a:lnTo>
                  <a:lnTo>
                    <a:pt x="610" y="95"/>
                  </a:lnTo>
                  <a:lnTo>
                    <a:pt x="610" y="95"/>
                  </a:lnTo>
                  <a:lnTo>
                    <a:pt x="619" y="85"/>
                  </a:lnTo>
                  <a:lnTo>
                    <a:pt x="626" y="82"/>
                  </a:lnTo>
                  <a:lnTo>
                    <a:pt x="631" y="79"/>
                  </a:lnTo>
                  <a:lnTo>
                    <a:pt x="631" y="79"/>
                  </a:lnTo>
                  <a:lnTo>
                    <a:pt x="646" y="76"/>
                  </a:lnTo>
                  <a:lnTo>
                    <a:pt x="664" y="74"/>
                  </a:lnTo>
                  <a:lnTo>
                    <a:pt x="664" y="74"/>
                  </a:lnTo>
                  <a:lnTo>
                    <a:pt x="675" y="74"/>
                  </a:lnTo>
                  <a:lnTo>
                    <a:pt x="687" y="76"/>
                  </a:lnTo>
                  <a:lnTo>
                    <a:pt x="687" y="76"/>
                  </a:lnTo>
                  <a:lnTo>
                    <a:pt x="709" y="82"/>
                  </a:lnTo>
                  <a:lnTo>
                    <a:pt x="709" y="97"/>
                  </a:lnTo>
                  <a:lnTo>
                    <a:pt x="670" y="97"/>
                  </a:lnTo>
                  <a:close/>
                  <a:moveTo>
                    <a:pt x="449" y="198"/>
                  </a:moveTo>
                  <a:lnTo>
                    <a:pt x="495" y="77"/>
                  </a:lnTo>
                  <a:lnTo>
                    <a:pt x="536" y="77"/>
                  </a:lnTo>
                  <a:lnTo>
                    <a:pt x="549" y="268"/>
                  </a:lnTo>
                  <a:lnTo>
                    <a:pt x="516" y="268"/>
                  </a:lnTo>
                  <a:lnTo>
                    <a:pt x="507" y="133"/>
                  </a:lnTo>
                  <a:lnTo>
                    <a:pt x="505" y="133"/>
                  </a:lnTo>
                  <a:lnTo>
                    <a:pt x="464" y="241"/>
                  </a:lnTo>
                  <a:lnTo>
                    <a:pt x="433" y="241"/>
                  </a:lnTo>
                  <a:lnTo>
                    <a:pt x="394" y="133"/>
                  </a:lnTo>
                  <a:lnTo>
                    <a:pt x="392" y="133"/>
                  </a:lnTo>
                  <a:lnTo>
                    <a:pt x="382" y="268"/>
                  </a:lnTo>
                  <a:lnTo>
                    <a:pt x="350" y="268"/>
                  </a:lnTo>
                  <a:lnTo>
                    <a:pt x="363" y="77"/>
                  </a:lnTo>
                  <a:lnTo>
                    <a:pt x="404" y="77"/>
                  </a:lnTo>
                  <a:lnTo>
                    <a:pt x="448" y="198"/>
                  </a:lnTo>
                  <a:lnTo>
                    <a:pt x="449" y="198"/>
                  </a:lnTo>
                  <a:close/>
                  <a:moveTo>
                    <a:pt x="306" y="174"/>
                  </a:moveTo>
                  <a:lnTo>
                    <a:pt x="306" y="174"/>
                  </a:lnTo>
                  <a:lnTo>
                    <a:pt x="306" y="200"/>
                  </a:lnTo>
                  <a:lnTo>
                    <a:pt x="302" y="221"/>
                  </a:lnTo>
                  <a:lnTo>
                    <a:pt x="302" y="221"/>
                  </a:lnTo>
                  <a:lnTo>
                    <a:pt x="296" y="237"/>
                  </a:lnTo>
                  <a:lnTo>
                    <a:pt x="288" y="252"/>
                  </a:lnTo>
                  <a:lnTo>
                    <a:pt x="288" y="252"/>
                  </a:lnTo>
                  <a:lnTo>
                    <a:pt x="278" y="262"/>
                  </a:lnTo>
                  <a:lnTo>
                    <a:pt x="273" y="265"/>
                  </a:lnTo>
                  <a:lnTo>
                    <a:pt x="266" y="268"/>
                  </a:lnTo>
                  <a:lnTo>
                    <a:pt x="266" y="268"/>
                  </a:lnTo>
                  <a:lnTo>
                    <a:pt x="252" y="272"/>
                  </a:lnTo>
                  <a:lnTo>
                    <a:pt x="235" y="273"/>
                  </a:lnTo>
                  <a:lnTo>
                    <a:pt x="235" y="273"/>
                  </a:lnTo>
                  <a:lnTo>
                    <a:pt x="219" y="272"/>
                  </a:lnTo>
                  <a:lnTo>
                    <a:pt x="204" y="268"/>
                  </a:lnTo>
                  <a:lnTo>
                    <a:pt x="204" y="268"/>
                  </a:lnTo>
                  <a:lnTo>
                    <a:pt x="198" y="265"/>
                  </a:lnTo>
                  <a:lnTo>
                    <a:pt x="193" y="262"/>
                  </a:lnTo>
                  <a:lnTo>
                    <a:pt x="183" y="252"/>
                  </a:lnTo>
                  <a:lnTo>
                    <a:pt x="183" y="252"/>
                  </a:lnTo>
                  <a:lnTo>
                    <a:pt x="175" y="237"/>
                  </a:lnTo>
                  <a:lnTo>
                    <a:pt x="168" y="221"/>
                  </a:lnTo>
                  <a:lnTo>
                    <a:pt x="168" y="221"/>
                  </a:lnTo>
                  <a:lnTo>
                    <a:pt x="165" y="200"/>
                  </a:lnTo>
                  <a:lnTo>
                    <a:pt x="165" y="174"/>
                  </a:lnTo>
                  <a:lnTo>
                    <a:pt x="165" y="174"/>
                  </a:lnTo>
                  <a:lnTo>
                    <a:pt x="165" y="147"/>
                  </a:lnTo>
                  <a:lnTo>
                    <a:pt x="168" y="126"/>
                  </a:lnTo>
                  <a:lnTo>
                    <a:pt x="168" y="126"/>
                  </a:lnTo>
                  <a:lnTo>
                    <a:pt x="175" y="108"/>
                  </a:lnTo>
                  <a:lnTo>
                    <a:pt x="183" y="95"/>
                  </a:lnTo>
                  <a:lnTo>
                    <a:pt x="183" y="95"/>
                  </a:lnTo>
                  <a:lnTo>
                    <a:pt x="193" y="85"/>
                  </a:lnTo>
                  <a:lnTo>
                    <a:pt x="198" y="82"/>
                  </a:lnTo>
                  <a:lnTo>
                    <a:pt x="204" y="79"/>
                  </a:lnTo>
                  <a:lnTo>
                    <a:pt x="204" y="79"/>
                  </a:lnTo>
                  <a:lnTo>
                    <a:pt x="219" y="76"/>
                  </a:lnTo>
                  <a:lnTo>
                    <a:pt x="235" y="74"/>
                  </a:lnTo>
                  <a:lnTo>
                    <a:pt x="235" y="74"/>
                  </a:lnTo>
                  <a:lnTo>
                    <a:pt x="252" y="76"/>
                  </a:lnTo>
                  <a:lnTo>
                    <a:pt x="266" y="79"/>
                  </a:lnTo>
                  <a:lnTo>
                    <a:pt x="266" y="79"/>
                  </a:lnTo>
                  <a:lnTo>
                    <a:pt x="278" y="85"/>
                  </a:lnTo>
                  <a:lnTo>
                    <a:pt x="288" y="95"/>
                  </a:lnTo>
                  <a:lnTo>
                    <a:pt x="288" y="95"/>
                  </a:lnTo>
                  <a:lnTo>
                    <a:pt x="296" y="108"/>
                  </a:lnTo>
                  <a:lnTo>
                    <a:pt x="302" y="126"/>
                  </a:lnTo>
                  <a:lnTo>
                    <a:pt x="302" y="126"/>
                  </a:lnTo>
                  <a:lnTo>
                    <a:pt x="306" y="147"/>
                  </a:lnTo>
                  <a:lnTo>
                    <a:pt x="306" y="174"/>
                  </a:lnTo>
                  <a:lnTo>
                    <a:pt x="306" y="174"/>
                  </a:lnTo>
                  <a:close/>
                  <a:moveTo>
                    <a:pt x="271" y="174"/>
                  </a:moveTo>
                  <a:lnTo>
                    <a:pt x="271" y="174"/>
                  </a:lnTo>
                  <a:lnTo>
                    <a:pt x="271" y="152"/>
                  </a:lnTo>
                  <a:lnTo>
                    <a:pt x="268" y="136"/>
                  </a:lnTo>
                  <a:lnTo>
                    <a:pt x="268" y="136"/>
                  </a:lnTo>
                  <a:lnTo>
                    <a:pt x="265" y="121"/>
                  </a:lnTo>
                  <a:lnTo>
                    <a:pt x="261" y="112"/>
                  </a:lnTo>
                  <a:lnTo>
                    <a:pt x="261" y="112"/>
                  </a:lnTo>
                  <a:lnTo>
                    <a:pt x="255" y="103"/>
                  </a:lnTo>
                  <a:lnTo>
                    <a:pt x="248" y="98"/>
                  </a:lnTo>
                  <a:lnTo>
                    <a:pt x="248" y="98"/>
                  </a:lnTo>
                  <a:lnTo>
                    <a:pt x="242" y="95"/>
                  </a:lnTo>
                  <a:lnTo>
                    <a:pt x="235" y="95"/>
                  </a:lnTo>
                  <a:lnTo>
                    <a:pt x="235" y="95"/>
                  </a:lnTo>
                  <a:lnTo>
                    <a:pt x="229" y="95"/>
                  </a:lnTo>
                  <a:lnTo>
                    <a:pt x="222" y="98"/>
                  </a:lnTo>
                  <a:lnTo>
                    <a:pt x="222" y="98"/>
                  </a:lnTo>
                  <a:lnTo>
                    <a:pt x="216" y="103"/>
                  </a:lnTo>
                  <a:lnTo>
                    <a:pt x="211" y="112"/>
                  </a:lnTo>
                  <a:lnTo>
                    <a:pt x="211" y="112"/>
                  </a:lnTo>
                  <a:lnTo>
                    <a:pt x="206" y="121"/>
                  </a:lnTo>
                  <a:lnTo>
                    <a:pt x="203" y="136"/>
                  </a:lnTo>
                  <a:lnTo>
                    <a:pt x="203" y="136"/>
                  </a:lnTo>
                  <a:lnTo>
                    <a:pt x="199" y="152"/>
                  </a:lnTo>
                  <a:lnTo>
                    <a:pt x="199" y="174"/>
                  </a:lnTo>
                  <a:lnTo>
                    <a:pt x="199" y="174"/>
                  </a:lnTo>
                  <a:lnTo>
                    <a:pt x="199" y="195"/>
                  </a:lnTo>
                  <a:lnTo>
                    <a:pt x="203" y="211"/>
                  </a:lnTo>
                  <a:lnTo>
                    <a:pt x="203" y="211"/>
                  </a:lnTo>
                  <a:lnTo>
                    <a:pt x="206" y="226"/>
                  </a:lnTo>
                  <a:lnTo>
                    <a:pt x="211" y="236"/>
                  </a:lnTo>
                  <a:lnTo>
                    <a:pt x="211" y="236"/>
                  </a:lnTo>
                  <a:lnTo>
                    <a:pt x="216" y="244"/>
                  </a:lnTo>
                  <a:lnTo>
                    <a:pt x="222" y="249"/>
                  </a:lnTo>
                  <a:lnTo>
                    <a:pt x="222" y="249"/>
                  </a:lnTo>
                  <a:lnTo>
                    <a:pt x="229" y="250"/>
                  </a:lnTo>
                  <a:lnTo>
                    <a:pt x="235" y="252"/>
                  </a:lnTo>
                  <a:lnTo>
                    <a:pt x="235" y="252"/>
                  </a:lnTo>
                  <a:lnTo>
                    <a:pt x="242" y="250"/>
                  </a:lnTo>
                  <a:lnTo>
                    <a:pt x="248" y="249"/>
                  </a:lnTo>
                  <a:lnTo>
                    <a:pt x="248" y="249"/>
                  </a:lnTo>
                  <a:lnTo>
                    <a:pt x="255" y="244"/>
                  </a:lnTo>
                  <a:lnTo>
                    <a:pt x="261" y="236"/>
                  </a:lnTo>
                  <a:lnTo>
                    <a:pt x="261" y="236"/>
                  </a:lnTo>
                  <a:lnTo>
                    <a:pt x="265" y="226"/>
                  </a:lnTo>
                  <a:lnTo>
                    <a:pt x="268" y="211"/>
                  </a:lnTo>
                  <a:lnTo>
                    <a:pt x="268" y="211"/>
                  </a:lnTo>
                  <a:lnTo>
                    <a:pt x="271" y="195"/>
                  </a:lnTo>
                  <a:lnTo>
                    <a:pt x="271" y="174"/>
                  </a:lnTo>
                  <a:lnTo>
                    <a:pt x="271" y="174"/>
                  </a:lnTo>
                  <a:close/>
                  <a:moveTo>
                    <a:pt x="0" y="0"/>
                  </a:moveTo>
                  <a:lnTo>
                    <a:pt x="159" y="0"/>
                  </a:lnTo>
                  <a:lnTo>
                    <a:pt x="159" y="28"/>
                  </a:lnTo>
                  <a:lnTo>
                    <a:pt x="96" y="28"/>
                  </a:lnTo>
                  <a:lnTo>
                    <a:pt x="96" y="268"/>
                  </a:lnTo>
                  <a:lnTo>
                    <a:pt x="62" y="268"/>
                  </a:lnTo>
                  <a:lnTo>
                    <a:pt x="62" y="28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9" name="Freeform 203"/>
            <p:cNvSpPr>
              <a:spLocks noEditPoints="1"/>
            </p:cNvSpPr>
            <p:nvPr/>
          </p:nvSpPr>
          <p:spPr bwMode="auto">
            <a:xfrm>
              <a:off x="5727701" y="4062413"/>
              <a:ext cx="2422525" cy="438150"/>
            </a:xfrm>
            <a:custGeom>
              <a:avLst/>
              <a:gdLst/>
              <a:ahLst/>
              <a:cxnLst>
                <a:cxn ang="0">
                  <a:pos x="1502" y="41"/>
                </a:cxn>
                <a:cxn ang="0">
                  <a:pos x="1433" y="54"/>
                </a:cxn>
                <a:cxn ang="0">
                  <a:pos x="1448" y="30"/>
                </a:cxn>
                <a:cxn ang="0">
                  <a:pos x="1487" y="80"/>
                </a:cxn>
                <a:cxn ang="0">
                  <a:pos x="1335" y="240"/>
                </a:cxn>
                <a:cxn ang="0">
                  <a:pos x="1258" y="275"/>
                </a:cxn>
                <a:cxn ang="0">
                  <a:pos x="1206" y="203"/>
                </a:cxn>
                <a:cxn ang="0">
                  <a:pos x="1245" y="82"/>
                </a:cxn>
                <a:cxn ang="0">
                  <a:pos x="1324" y="93"/>
                </a:cxn>
                <a:cxn ang="0">
                  <a:pos x="1312" y="177"/>
                </a:cxn>
                <a:cxn ang="0">
                  <a:pos x="1283" y="98"/>
                </a:cxn>
                <a:cxn ang="0">
                  <a:pos x="1242" y="139"/>
                </a:cxn>
                <a:cxn ang="0">
                  <a:pos x="1250" y="239"/>
                </a:cxn>
                <a:cxn ang="0">
                  <a:pos x="1296" y="247"/>
                </a:cxn>
                <a:cxn ang="0">
                  <a:pos x="1025" y="271"/>
                </a:cxn>
                <a:cxn ang="0">
                  <a:pos x="1059" y="188"/>
                </a:cxn>
                <a:cxn ang="0">
                  <a:pos x="992" y="80"/>
                </a:cxn>
                <a:cxn ang="0">
                  <a:pos x="760" y="139"/>
                </a:cxn>
                <a:cxn ang="0">
                  <a:pos x="768" y="239"/>
                </a:cxn>
                <a:cxn ang="0">
                  <a:pos x="822" y="273"/>
                </a:cxn>
                <a:cxn ang="0">
                  <a:pos x="740" y="255"/>
                </a:cxn>
                <a:cxn ang="0">
                  <a:pos x="727" y="129"/>
                </a:cxn>
                <a:cxn ang="0">
                  <a:pos x="776" y="79"/>
                </a:cxn>
                <a:cxn ang="0">
                  <a:pos x="603" y="276"/>
                </a:cxn>
                <a:cxn ang="0">
                  <a:pos x="546" y="232"/>
                </a:cxn>
                <a:cxn ang="0">
                  <a:pos x="578" y="157"/>
                </a:cxn>
                <a:cxn ang="0">
                  <a:pos x="640" y="129"/>
                </a:cxn>
                <a:cxn ang="0">
                  <a:pos x="560" y="100"/>
                </a:cxn>
                <a:cxn ang="0">
                  <a:pos x="636" y="80"/>
                </a:cxn>
                <a:cxn ang="0">
                  <a:pos x="647" y="271"/>
                </a:cxn>
                <a:cxn ang="0">
                  <a:pos x="640" y="178"/>
                </a:cxn>
                <a:cxn ang="0">
                  <a:pos x="580" y="204"/>
                </a:cxn>
                <a:cxn ang="0">
                  <a:pos x="600" y="252"/>
                </a:cxn>
                <a:cxn ang="0">
                  <a:pos x="498" y="80"/>
                </a:cxn>
                <a:cxn ang="0">
                  <a:pos x="394" y="260"/>
                </a:cxn>
                <a:cxn ang="0">
                  <a:pos x="343" y="271"/>
                </a:cxn>
                <a:cxn ang="0">
                  <a:pos x="372" y="222"/>
                </a:cxn>
                <a:cxn ang="0">
                  <a:pos x="229" y="240"/>
                </a:cxn>
                <a:cxn ang="0">
                  <a:pos x="269" y="252"/>
                </a:cxn>
                <a:cxn ang="0">
                  <a:pos x="291" y="164"/>
                </a:cxn>
                <a:cxn ang="0">
                  <a:pos x="248" y="111"/>
                </a:cxn>
                <a:cxn ang="0">
                  <a:pos x="237" y="92"/>
                </a:cxn>
                <a:cxn ang="0">
                  <a:pos x="309" y="108"/>
                </a:cxn>
                <a:cxn ang="0">
                  <a:pos x="317" y="244"/>
                </a:cxn>
                <a:cxn ang="0">
                  <a:pos x="224" y="271"/>
                </a:cxn>
                <a:cxn ang="0">
                  <a:pos x="184" y="119"/>
                </a:cxn>
                <a:cxn ang="0">
                  <a:pos x="212" y="23"/>
                </a:cxn>
                <a:cxn ang="0">
                  <a:pos x="302" y="23"/>
                </a:cxn>
                <a:cxn ang="0">
                  <a:pos x="232" y="48"/>
                </a:cxn>
                <a:cxn ang="0">
                  <a:pos x="137" y="224"/>
                </a:cxn>
                <a:cxn ang="0">
                  <a:pos x="70" y="276"/>
                </a:cxn>
                <a:cxn ang="0">
                  <a:pos x="5" y="224"/>
                </a:cxn>
                <a:cxn ang="0">
                  <a:pos x="27" y="88"/>
                </a:cxn>
                <a:cxn ang="0">
                  <a:pos x="112" y="88"/>
                </a:cxn>
                <a:cxn ang="0">
                  <a:pos x="106" y="177"/>
                </a:cxn>
                <a:cxn ang="0">
                  <a:pos x="77" y="98"/>
                </a:cxn>
                <a:cxn ang="0">
                  <a:pos x="37" y="139"/>
                </a:cxn>
                <a:cxn ang="0">
                  <a:pos x="45" y="239"/>
                </a:cxn>
                <a:cxn ang="0">
                  <a:pos x="90" y="247"/>
                </a:cxn>
              </a:cxnLst>
              <a:rect l="0" t="0" r="r" b="b"/>
              <a:pathLst>
                <a:path w="1526" h="276">
                  <a:moveTo>
                    <a:pt x="1458" y="31"/>
                  </a:moveTo>
                  <a:lnTo>
                    <a:pt x="1458" y="31"/>
                  </a:lnTo>
                  <a:lnTo>
                    <a:pt x="1469" y="30"/>
                  </a:lnTo>
                  <a:lnTo>
                    <a:pt x="1479" y="26"/>
                  </a:lnTo>
                  <a:lnTo>
                    <a:pt x="1479" y="26"/>
                  </a:lnTo>
                  <a:lnTo>
                    <a:pt x="1487" y="21"/>
                  </a:lnTo>
                  <a:lnTo>
                    <a:pt x="1495" y="15"/>
                  </a:lnTo>
                  <a:lnTo>
                    <a:pt x="1510" y="31"/>
                  </a:lnTo>
                  <a:lnTo>
                    <a:pt x="1510" y="31"/>
                  </a:lnTo>
                  <a:lnTo>
                    <a:pt x="1502" y="41"/>
                  </a:lnTo>
                  <a:lnTo>
                    <a:pt x="1490" y="49"/>
                  </a:lnTo>
                  <a:lnTo>
                    <a:pt x="1490" y="49"/>
                  </a:lnTo>
                  <a:lnTo>
                    <a:pt x="1482" y="54"/>
                  </a:lnTo>
                  <a:lnTo>
                    <a:pt x="1476" y="56"/>
                  </a:lnTo>
                  <a:lnTo>
                    <a:pt x="1468" y="57"/>
                  </a:lnTo>
                  <a:lnTo>
                    <a:pt x="1458" y="57"/>
                  </a:lnTo>
                  <a:lnTo>
                    <a:pt x="1458" y="57"/>
                  </a:lnTo>
                  <a:lnTo>
                    <a:pt x="1450" y="57"/>
                  </a:lnTo>
                  <a:lnTo>
                    <a:pt x="1441" y="56"/>
                  </a:lnTo>
                  <a:lnTo>
                    <a:pt x="1433" y="54"/>
                  </a:lnTo>
                  <a:lnTo>
                    <a:pt x="1427" y="49"/>
                  </a:lnTo>
                  <a:lnTo>
                    <a:pt x="1427" y="49"/>
                  </a:lnTo>
                  <a:lnTo>
                    <a:pt x="1415" y="41"/>
                  </a:lnTo>
                  <a:lnTo>
                    <a:pt x="1407" y="31"/>
                  </a:lnTo>
                  <a:lnTo>
                    <a:pt x="1422" y="15"/>
                  </a:lnTo>
                  <a:lnTo>
                    <a:pt x="1422" y="15"/>
                  </a:lnTo>
                  <a:lnTo>
                    <a:pt x="1428" y="21"/>
                  </a:lnTo>
                  <a:lnTo>
                    <a:pt x="1437" y="26"/>
                  </a:lnTo>
                  <a:lnTo>
                    <a:pt x="1437" y="26"/>
                  </a:lnTo>
                  <a:lnTo>
                    <a:pt x="1448" y="30"/>
                  </a:lnTo>
                  <a:lnTo>
                    <a:pt x="1458" y="31"/>
                  </a:lnTo>
                  <a:close/>
                  <a:moveTo>
                    <a:pt x="1492" y="137"/>
                  </a:moveTo>
                  <a:lnTo>
                    <a:pt x="1490" y="137"/>
                  </a:lnTo>
                  <a:lnTo>
                    <a:pt x="1430" y="271"/>
                  </a:lnTo>
                  <a:lnTo>
                    <a:pt x="1392" y="271"/>
                  </a:lnTo>
                  <a:lnTo>
                    <a:pt x="1392" y="80"/>
                  </a:lnTo>
                  <a:lnTo>
                    <a:pt x="1428" y="80"/>
                  </a:lnTo>
                  <a:lnTo>
                    <a:pt x="1428" y="211"/>
                  </a:lnTo>
                  <a:lnTo>
                    <a:pt x="1430" y="211"/>
                  </a:lnTo>
                  <a:lnTo>
                    <a:pt x="1487" y="80"/>
                  </a:lnTo>
                  <a:lnTo>
                    <a:pt x="1526" y="80"/>
                  </a:lnTo>
                  <a:lnTo>
                    <a:pt x="1526" y="271"/>
                  </a:lnTo>
                  <a:lnTo>
                    <a:pt x="1492" y="271"/>
                  </a:lnTo>
                  <a:lnTo>
                    <a:pt x="1492" y="137"/>
                  </a:lnTo>
                  <a:close/>
                  <a:moveTo>
                    <a:pt x="1347" y="177"/>
                  </a:moveTo>
                  <a:lnTo>
                    <a:pt x="1347" y="177"/>
                  </a:lnTo>
                  <a:lnTo>
                    <a:pt x="1345" y="203"/>
                  </a:lnTo>
                  <a:lnTo>
                    <a:pt x="1342" y="224"/>
                  </a:lnTo>
                  <a:lnTo>
                    <a:pt x="1342" y="224"/>
                  </a:lnTo>
                  <a:lnTo>
                    <a:pt x="1335" y="240"/>
                  </a:lnTo>
                  <a:lnTo>
                    <a:pt x="1329" y="255"/>
                  </a:lnTo>
                  <a:lnTo>
                    <a:pt x="1329" y="255"/>
                  </a:lnTo>
                  <a:lnTo>
                    <a:pt x="1317" y="265"/>
                  </a:lnTo>
                  <a:lnTo>
                    <a:pt x="1312" y="268"/>
                  </a:lnTo>
                  <a:lnTo>
                    <a:pt x="1306" y="271"/>
                  </a:lnTo>
                  <a:lnTo>
                    <a:pt x="1306" y="271"/>
                  </a:lnTo>
                  <a:lnTo>
                    <a:pt x="1291" y="275"/>
                  </a:lnTo>
                  <a:lnTo>
                    <a:pt x="1275" y="276"/>
                  </a:lnTo>
                  <a:lnTo>
                    <a:pt x="1275" y="276"/>
                  </a:lnTo>
                  <a:lnTo>
                    <a:pt x="1258" y="275"/>
                  </a:lnTo>
                  <a:lnTo>
                    <a:pt x="1245" y="271"/>
                  </a:lnTo>
                  <a:lnTo>
                    <a:pt x="1245" y="271"/>
                  </a:lnTo>
                  <a:lnTo>
                    <a:pt x="1239" y="268"/>
                  </a:lnTo>
                  <a:lnTo>
                    <a:pt x="1232" y="265"/>
                  </a:lnTo>
                  <a:lnTo>
                    <a:pt x="1222" y="255"/>
                  </a:lnTo>
                  <a:lnTo>
                    <a:pt x="1222" y="255"/>
                  </a:lnTo>
                  <a:lnTo>
                    <a:pt x="1214" y="240"/>
                  </a:lnTo>
                  <a:lnTo>
                    <a:pt x="1209" y="224"/>
                  </a:lnTo>
                  <a:lnTo>
                    <a:pt x="1209" y="224"/>
                  </a:lnTo>
                  <a:lnTo>
                    <a:pt x="1206" y="203"/>
                  </a:lnTo>
                  <a:lnTo>
                    <a:pt x="1204" y="177"/>
                  </a:lnTo>
                  <a:lnTo>
                    <a:pt x="1204" y="177"/>
                  </a:lnTo>
                  <a:lnTo>
                    <a:pt x="1206" y="150"/>
                  </a:lnTo>
                  <a:lnTo>
                    <a:pt x="1209" y="129"/>
                  </a:lnTo>
                  <a:lnTo>
                    <a:pt x="1209" y="129"/>
                  </a:lnTo>
                  <a:lnTo>
                    <a:pt x="1214" y="111"/>
                  </a:lnTo>
                  <a:lnTo>
                    <a:pt x="1222" y="98"/>
                  </a:lnTo>
                  <a:lnTo>
                    <a:pt x="1222" y="98"/>
                  </a:lnTo>
                  <a:lnTo>
                    <a:pt x="1232" y="88"/>
                  </a:lnTo>
                  <a:lnTo>
                    <a:pt x="1245" y="82"/>
                  </a:lnTo>
                  <a:lnTo>
                    <a:pt x="1245" y="82"/>
                  </a:lnTo>
                  <a:lnTo>
                    <a:pt x="1258" y="79"/>
                  </a:lnTo>
                  <a:lnTo>
                    <a:pt x="1275" y="77"/>
                  </a:lnTo>
                  <a:lnTo>
                    <a:pt x="1275" y="77"/>
                  </a:lnTo>
                  <a:lnTo>
                    <a:pt x="1291" y="79"/>
                  </a:lnTo>
                  <a:lnTo>
                    <a:pt x="1306" y="82"/>
                  </a:lnTo>
                  <a:lnTo>
                    <a:pt x="1306" y="82"/>
                  </a:lnTo>
                  <a:lnTo>
                    <a:pt x="1312" y="85"/>
                  </a:lnTo>
                  <a:lnTo>
                    <a:pt x="1317" y="88"/>
                  </a:lnTo>
                  <a:lnTo>
                    <a:pt x="1324" y="93"/>
                  </a:lnTo>
                  <a:lnTo>
                    <a:pt x="1329" y="98"/>
                  </a:lnTo>
                  <a:lnTo>
                    <a:pt x="1329" y="98"/>
                  </a:lnTo>
                  <a:lnTo>
                    <a:pt x="1335" y="111"/>
                  </a:lnTo>
                  <a:lnTo>
                    <a:pt x="1342" y="129"/>
                  </a:lnTo>
                  <a:lnTo>
                    <a:pt x="1342" y="129"/>
                  </a:lnTo>
                  <a:lnTo>
                    <a:pt x="1345" y="150"/>
                  </a:lnTo>
                  <a:lnTo>
                    <a:pt x="1347" y="177"/>
                  </a:lnTo>
                  <a:lnTo>
                    <a:pt x="1347" y="177"/>
                  </a:lnTo>
                  <a:close/>
                  <a:moveTo>
                    <a:pt x="1312" y="177"/>
                  </a:moveTo>
                  <a:lnTo>
                    <a:pt x="1312" y="177"/>
                  </a:lnTo>
                  <a:lnTo>
                    <a:pt x="1311" y="155"/>
                  </a:lnTo>
                  <a:lnTo>
                    <a:pt x="1309" y="139"/>
                  </a:lnTo>
                  <a:lnTo>
                    <a:pt x="1309" y="139"/>
                  </a:lnTo>
                  <a:lnTo>
                    <a:pt x="1306" y="124"/>
                  </a:lnTo>
                  <a:lnTo>
                    <a:pt x="1301" y="115"/>
                  </a:lnTo>
                  <a:lnTo>
                    <a:pt x="1301" y="115"/>
                  </a:lnTo>
                  <a:lnTo>
                    <a:pt x="1296" y="106"/>
                  </a:lnTo>
                  <a:lnTo>
                    <a:pt x="1289" y="101"/>
                  </a:lnTo>
                  <a:lnTo>
                    <a:pt x="1289" y="101"/>
                  </a:lnTo>
                  <a:lnTo>
                    <a:pt x="1283" y="98"/>
                  </a:lnTo>
                  <a:lnTo>
                    <a:pt x="1275" y="98"/>
                  </a:lnTo>
                  <a:lnTo>
                    <a:pt x="1275" y="98"/>
                  </a:lnTo>
                  <a:lnTo>
                    <a:pt x="1268" y="98"/>
                  </a:lnTo>
                  <a:lnTo>
                    <a:pt x="1262" y="101"/>
                  </a:lnTo>
                  <a:lnTo>
                    <a:pt x="1262" y="101"/>
                  </a:lnTo>
                  <a:lnTo>
                    <a:pt x="1255" y="106"/>
                  </a:lnTo>
                  <a:lnTo>
                    <a:pt x="1250" y="115"/>
                  </a:lnTo>
                  <a:lnTo>
                    <a:pt x="1250" y="115"/>
                  </a:lnTo>
                  <a:lnTo>
                    <a:pt x="1245" y="124"/>
                  </a:lnTo>
                  <a:lnTo>
                    <a:pt x="1242" y="139"/>
                  </a:lnTo>
                  <a:lnTo>
                    <a:pt x="1242" y="139"/>
                  </a:lnTo>
                  <a:lnTo>
                    <a:pt x="1239" y="155"/>
                  </a:lnTo>
                  <a:lnTo>
                    <a:pt x="1239" y="177"/>
                  </a:lnTo>
                  <a:lnTo>
                    <a:pt x="1239" y="177"/>
                  </a:lnTo>
                  <a:lnTo>
                    <a:pt x="1239" y="198"/>
                  </a:lnTo>
                  <a:lnTo>
                    <a:pt x="1242" y="214"/>
                  </a:lnTo>
                  <a:lnTo>
                    <a:pt x="1242" y="214"/>
                  </a:lnTo>
                  <a:lnTo>
                    <a:pt x="1245" y="229"/>
                  </a:lnTo>
                  <a:lnTo>
                    <a:pt x="1250" y="239"/>
                  </a:lnTo>
                  <a:lnTo>
                    <a:pt x="1250" y="239"/>
                  </a:lnTo>
                  <a:lnTo>
                    <a:pt x="1255" y="247"/>
                  </a:lnTo>
                  <a:lnTo>
                    <a:pt x="1262" y="252"/>
                  </a:lnTo>
                  <a:lnTo>
                    <a:pt x="1262" y="252"/>
                  </a:lnTo>
                  <a:lnTo>
                    <a:pt x="1268" y="253"/>
                  </a:lnTo>
                  <a:lnTo>
                    <a:pt x="1275" y="255"/>
                  </a:lnTo>
                  <a:lnTo>
                    <a:pt x="1275" y="255"/>
                  </a:lnTo>
                  <a:lnTo>
                    <a:pt x="1283" y="253"/>
                  </a:lnTo>
                  <a:lnTo>
                    <a:pt x="1289" y="252"/>
                  </a:lnTo>
                  <a:lnTo>
                    <a:pt x="1289" y="252"/>
                  </a:lnTo>
                  <a:lnTo>
                    <a:pt x="1296" y="247"/>
                  </a:lnTo>
                  <a:lnTo>
                    <a:pt x="1301" y="239"/>
                  </a:lnTo>
                  <a:lnTo>
                    <a:pt x="1301" y="239"/>
                  </a:lnTo>
                  <a:lnTo>
                    <a:pt x="1306" y="229"/>
                  </a:lnTo>
                  <a:lnTo>
                    <a:pt x="1309" y="214"/>
                  </a:lnTo>
                  <a:lnTo>
                    <a:pt x="1309" y="214"/>
                  </a:lnTo>
                  <a:lnTo>
                    <a:pt x="1311" y="198"/>
                  </a:lnTo>
                  <a:lnTo>
                    <a:pt x="1312" y="177"/>
                  </a:lnTo>
                  <a:lnTo>
                    <a:pt x="1312" y="177"/>
                  </a:lnTo>
                  <a:close/>
                  <a:moveTo>
                    <a:pt x="1059" y="271"/>
                  </a:moveTo>
                  <a:lnTo>
                    <a:pt x="1025" y="271"/>
                  </a:lnTo>
                  <a:lnTo>
                    <a:pt x="1025" y="80"/>
                  </a:lnTo>
                  <a:lnTo>
                    <a:pt x="1059" y="80"/>
                  </a:lnTo>
                  <a:lnTo>
                    <a:pt x="1059" y="164"/>
                  </a:lnTo>
                  <a:lnTo>
                    <a:pt x="1123" y="164"/>
                  </a:lnTo>
                  <a:lnTo>
                    <a:pt x="1123" y="80"/>
                  </a:lnTo>
                  <a:lnTo>
                    <a:pt x="1157" y="80"/>
                  </a:lnTo>
                  <a:lnTo>
                    <a:pt x="1157" y="271"/>
                  </a:lnTo>
                  <a:lnTo>
                    <a:pt x="1123" y="271"/>
                  </a:lnTo>
                  <a:lnTo>
                    <a:pt x="1123" y="188"/>
                  </a:lnTo>
                  <a:lnTo>
                    <a:pt x="1059" y="188"/>
                  </a:lnTo>
                  <a:lnTo>
                    <a:pt x="1059" y="271"/>
                  </a:lnTo>
                  <a:close/>
                  <a:moveTo>
                    <a:pt x="992" y="80"/>
                  </a:moveTo>
                  <a:lnTo>
                    <a:pt x="992" y="105"/>
                  </a:lnTo>
                  <a:lnTo>
                    <a:pt x="941" y="105"/>
                  </a:lnTo>
                  <a:lnTo>
                    <a:pt x="941" y="271"/>
                  </a:lnTo>
                  <a:lnTo>
                    <a:pt x="907" y="271"/>
                  </a:lnTo>
                  <a:lnTo>
                    <a:pt x="907" y="105"/>
                  </a:lnTo>
                  <a:lnTo>
                    <a:pt x="858" y="105"/>
                  </a:lnTo>
                  <a:lnTo>
                    <a:pt x="858" y="80"/>
                  </a:lnTo>
                  <a:lnTo>
                    <a:pt x="992" y="80"/>
                  </a:lnTo>
                  <a:close/>
                  <a:moveTo>
                    <a:pt x="801" y="100"/>
                  </a:moveTo>
                  <a:lnTo>
                    <a:pt x="801" y="100"/>
                  </a:lnTo>
                  <a:lnTo>
                    <a:pt x="791" y="100"/>
                  </a:lnTo>
                  <a:lnTo>
                    <a:pt x="781" y="103"/>
                  </a:lnTo>
                  <a:lnTo>
                    <a:pt x="781" y="103"/>
                  </a:lnTo>
                  <a:lnTo>
                    <a:pt x="775" y="108"/>
                  </a:lnTo>
                  <a:lnTo>
                    <a:pt x="768" y="115"/>
                  </a:lnTo>
                  <a:lnTo>
                    <a:pt x="768" y="115"/>
                  </a:lnTo>
                  <a:lnTo>
                    <a:pt x="763" y="126"/>
                  </a:lnTo>
                  <a:lnTo>
                    <a:pt x="760" y="139"/>
                  </a:lnTo>
                  <a:lnTo>
                    <a:pt x="760" y="139"/>
                  </a:lnTo>
                  <a:lnTo>
                    <a:pt x="758" y="155"/>
                  </a:lnTo>
                  <a:lnTo>
                    <a:pt x="757" y="177"/>
                  </a:lnTo>
                  <a:lnTo>
                    <a:pt x="757" y="177"/>
                  </a:lnTo>
                  <a:lnTo>
                    <a:pt x="758" y="198"/>
                  </a:lnTo>
                  <a:lnTo>
                    <a:pt x="760" y="214"/>
                  </a:lnTo>
                  <a:lnTo>
                    <a:pt x="760" y="214"/>
                  </a:lnTo>
                  <a:lnTo>
                    <a:pt x="763" y="227"/>
                  </a:lnTo>
                  <a:lnTo>
                    <a:pt x="768" y="239"/>
                  </a:lnTo>
                  <a:lnTo>
                    <a:pt x="768" y="239"/>
                  </a:lnTo>
                  <a:lnTo>
                    <a:pt x="775" y="245"/>
                  </a:lnTo>
                  <a:lnTo>
                    <a:pt x="783" y="250"/>
                  </a:lnTo>
                  <a:lnTo>
                    <a:pt x="783" y="250"/>
                  </a:lnTo>
                  <a:lnTo>
                    <a:pt x="792" y="252"/>
                  </a:lnTo>
                  <a:lnTo>
                    <a:pt x="804" y="253"/>
                  </a:lnTo>
                  <a:lnTo>
                    <a:pt x="843" y="253"/>
                  </a:lnTo>
                  <a:lnTo>
                    <a:pt x="843" y="268"/>
                  </a:lnTo>
                  <a:lnTo>
                    <a:pt x="843" y="268"/>
                  </a:lnTo>
                  <a:lnTo>
                    <a:pt x="822" y="273"/>
                  </a:lnTo>
                  <a:lnTo>
                    <a:pt x="822" y="273"/>
                  </a:lnTo>
                  <a:lnTo>
                    <a:pt x="809" y="275"/>
                  </a:lnTo>
                  <a:lnTo>
                    <a:pt x="797" y="276"/>
                  </a:lnTo>
                  <a:lnTo>
                    <a:pt x="797" y="276"/>
                  </a:lnTo>
                  <a:lnTo>
                    <a:pt x="779" y="275"/>
                  </a:lnTo>
                  <a:lnTo>
                    <a:pt x="763" y="271"/>
                  </a:lnTo>
                  <a:lnTo>
                    <a:pt x="763" y="271"/>
                  </a:lnTo>
                  <a:lnTo>
                    <a:pt x="757" y="268"/>
                  </a:lnTo>
                  <a:lnTo>
                    <a:pt x="750" y="265"/>
                  </a:lnTo>
                  <a:lnTo>
                    <a:pt x="745" y="260"/>
                  </a:lnTo>
                  <a:lnTo>
                    <a:pt x="740" y="255"/>
                  </a:lnTo>
                  <a:lnTo>
                    <a:pt x="740" y="255"/>
                  </a:lnTo>
                  <a:lnTo>
                    <a:pt x="735" y="249"/>
                  </a:lnTo>
                  <a:lnTo>
                    <a:pt x="732" y="242"/>
                  </a:lnTo>
                  <a:lnTo>
                    <a:pt x="727" y="224"/>
                  </a:lnTo>
                  <a:lnTo>
                    <a:pt x="727" y="224"/>
                  </a:lnTo>
                  <a:lnTo>
                    <a:pt x="724" y="203"/>
                  </a:lnTo>
                  <a:lnTo>
                    <a:pt x="722" y="177"/>
                  </a:lnTo>
                  <a:lnTo>
                    <a:pt x="722" y="177"/>
                  </a:lnTo>
                  <a:lnTo>
                    <a:pt x="724" y="150"/>
                  </a:lnTo>
                  <a:lnTo>
                    <a:pt x="727" y="129"/>
                  </a:lnTo>
                  <a:lnTo>
                    <a:pt x="727" y="129"/>
                  </a:lnTo>
                  <a:lnTo>
                    <a:pt x="732" y="111"/>
                  </a:lnTo>
                  <a:lnTo>
                    <a:pt x="740" y="98"/>
                  </a:lnTo>
                  <a:lnTo>
                    <a:pt x="740" y="98"/>
                  </a:lnTo>
                  <a:lnTo>
                    <a:pt x="745" y="93"/>
                  </a:lnTo>
                  <a:lnTo>
                    <a:pt x="750" y="88"/>
                  </a:lnTo>
                  <a:lnTo>
                    <a:pt x="755" y="85"/>
                  </a:lnTo>
                  <a:lnTo>
                    <a:pt x="761" y="82"/>
                  </a:lnTo>
                  <a:lnTo>
                    <a:pt x="761" y="82"/>
                  </a:lnTo>
                  <a:lnTo>
                    <a:pt x="776" y="79"/>
                  </a:lnTo>
                  <a:lnTo>
                    <a:pt x="792" y="77"/>
                  </a:lnTo>
                  <a:lnTo>
                    <a:pt x="792" y="77"/>
                  </a:lnTo>
                  <a:lnTo>
                    <a:pt x="806" y="77"/>
                  </a:lnTo>
                  <a:lnTo>
                    <a:pt x="817" y="79"/>
                  </a:lnTo>
                  <a:lnTo>
                    <a:pt x="817" y="79"/>
                  </a:lnTo>
                  <a:lnTo>
                    <a:pt x="840" y="85"/>
                  </a:lnTo>
                  <a:lnTo>
                    <a:pt x="840" y="100"/>
                  </a:lnTo>
                  <a:lnTo>
                    <a:pt x="801" y="100"/>
                  </a:lnTo>
                  <a:close/>
                  <a:moveTo>
                    <a:pt x="603" y="276"/>
                  </a:moveTo>
                  <a:lnTo>
                    <a:pt x="603" y="276"/>
                  </a:lnTo>
                  <a:lnTo>
                    <a:pt x="590" y="275"/>
                  </a:lnTo>
                  <a:lnTo>
                    <a:pt x="578" y="273"/>
                  </a:lnTo>
                  <a:lnTo>
                    <a:pt x="578" y="273"/>
                  </a:lnTo>
                  <a:lnTo>
                    <a:pt x="569" y="270"/>
                  </a:lnTo>
                  <a:lnTo>
                    <a:pt x="560" y="265"/>
                  </a:lnTo>
                  <a:lnTo>
                    <a:pt x="560" y="265"/>
                  </a:lnTo>
                  <a:lnTo>
                    <a:pt x="554" y="257"/>
                  </a:lnTo>
                  <a:lnTo>
                    <a:pt x="549" y="245"/>
                  </a:lnTo>
                  <a:lnTo>
                    <a:pt x="549" y="245"/>
                  </a:lnTo>
                  <a:lnTo>
                    <a:pt x="546" y="232"/>
                  </a:lnTo>
                  <a:lnTo>
                    <a:pt x="546" y="214"/>
                  </a:lnTo>
                  <a:lnTo>
                    <a:pt x="546" y="214"/>
                  </a:lnTo>
                  <a:lnTo>
                    <a:pt x="546" y="198"/>
                  </a:lnTo>
                  <a:lnTo>
                    <a:pt x="549" y="185"/>
                  </a:lnTo>
                  <a:lnTo>
                    <a:pt x="549" y="185"/>
                  </a:lnTo>
                  <a:lnTo>
                    <a:pt x="554" y="175"/>
                  </a:lnTo>
                  <a:lnTo>
                    <a:pt x="560" y="167"/>
                  </a:lnTo>
                  <a:lnTo>
                    <a:pt x="560" y="167"/>
                  </a:lnTo>
                  <a:lnTo>
                    <a:pt x="569" y="162"/>
                  </a:lnTo>
                  <a:lnTo>
                    <a:pt x="578" y="157"/>
                  </a:lnTo>
                  <a:lnTo>
                    <a:pt x="578" y="157"/>
                  </a:lnTo>
                  <a:lnTo>
                    <a:pt x="590" y="155"/>
                  </a:lnTo>
                  <a:lnTo>
                    <a:pt x="603" y="155"/>
                  </a:lnTo>
                  <a:lnTo>
                    <a:pt x="603" y="155"/>
                  </a:lnTo>
                  <a:lnTo>
                    <a:pt x="621" y="157"/>
                  </a:lnTo>
                  <a:lnTo>
                    <a:pt x="621" y="157"/>
                  </a:lnTo>
                  <a:lnTo>
                    <a:pt x="640" y="159"/>
                  </a:lnTo>
                  <a:lnTo>
                    <a:pt x="640" y="142"/>
                  </a:lnTo>
                  <a:lnTo>
                    <a:pt x="640" y="142"/>
                  </a:lnTo>
                  <a:lnTo>
                    <a:pt x="640" y="129"/>
                  </a:lnTo>
                  <a:lnTo>
                    <a:pt x="637" y="121"/>
                  </a:lnTo>
                  <a:lnTo>
                    <a:pt x="637" y="121"/>
                  </a:lnTo>
                  <a:lnTo>
                    <a:pt x="634" y="113"/>
                  </a:lnTo>
                  <a:lnTo>
                    <a:pt x="629" y="108"/>
                  </a:lnTo>
                  <a:lnTo>
                    <a:pt x="629" y="108"/>
                  </a:lnTo>
                  <a:lnTo>
                    <a:pt x="624" y="105"/>
                  </a:lnTo>
                  <a:lnTo>
                    <a:pt x="616" y="101"/>
                  </a:lnTo>
                  <a:lnTo>
                    <a:pt x="616" y="101"/>
                  </a:lnTo>
                  <a:lnTo>
                    <a:pt x="598" y="100"/>
                  </a:lnTo>
                  <a:lnTo>
                    <a:pt x="560" y="100"/>
                  </a:lnTo>
                  <a:lnTo>
                    <a:pt x="560" y="85"/>
                  </a:lnTo>
                  <a:lnTo>
                    <a:pt x="560" y="85"/>
                  </a:lnTo>
                  <a:lnTo>
                    <a:pt x="582" y="79"/>
                  </a:lnTo>
                  <a:lnTo>
                    <a:pt x="582" y="79"/>
                  </a:lnTo>
                  <a:lnTo>
                    <a:pt x="595" y="77"/>
                  </a:lnTo>
                  <a:lnTo>
                    <a:pt x="606" y="77"/>
                  </a:lnTo>
                  <a:lnTo>
                    <a:pt x="606" y="77"/>
                  </a:lnTo>
                  <a:lnTo>
                    <a:pt x="622" y="77"/>
                  </a:lnTo>
                  <a:lnTo>
                    <a:pt x="636" y="80"/>
                  </a:lnTo>
                  <a:lnTo>
                    <a:pt x="636" y="80"/>
                  </a:lnTo>
                  <a:lnTo>
                    <a:pt x="649" y="83"/>
                  </a:lnTo>
                  <a:lnTo>
                    <a:pt x="658" y="88"/>
                  </a:lnTo>
                  <a:lnTo>
                    <a:pt x="658" y="88"/>
                  </a:lnTo>
                  <a:lnTo>
                    <a:pt x="665" y="98"/>
                  </a:lnTo>
                  <a:lnTo>
                    <a:pt x="672" y="110"/>
                  </a:lnTo>
                  <a:lnTo>
                    <a:pt x="672" y="110"/>
                  </a:lnTo>
                  <a:lnTo>
                    <a:pt x="675" y="124"/>
                  </a:lnTo>
                  <a:lnTo>
                    <a:pt x="675" y="142"/>
                  </a:lnTo>
                  <a:lnTo>
                    <a:pt x="675" y="271"/>
                  </a:lnTo>
                  <a:lnTo>
                    <a:pt x="647" y="271"/>
                  </a:lnTo>
                  <a:lnTo>
                    <a:pt x="645" y="260"/>
                  </a:lnTo>
                  <a:lnTo>
                    <a:pt x="642" y="260"/>
                  </a:lnTo>
                  <a:lnTo>
                    <a:pt x="642" y="260"/>
                  </a:lnTo>
                  <a:lnTo>
                    <a:pt x="634" y="267"/>
                  </a:lnTo>
                  <a:lnTo>
                    <a:pt x="624" y="271"/>
                  </a:lnTo>
                  <a:lnTo>
                    <a:pt x="624" y="271"/>
                  </a:lnTo>
                  <a:lnTo>
                    <a:pt x="614" y="275"/>
                  </a:lnTo>
                  <a:lnTo>
                    <a:pt x="603" y="276"/>
                  </a:lnTo>
                  <a:lnTo>
                    <a:pt x="603" y="276"/>
                  </a:lnTo>
                  <a:close/>
                  <a:moveTo>
                    <a:pt x="640" y="178"/>
                  </a:moveTo>
                  <a:lnTo>
                    <a:pt x="614" y="178"/>
                  </a:lnTo>
                  <a:lnTo>
                    <a:pt x="614" y="178"/>
                  </a:lnTo>
                  <a:lnTo>
                    <a:pt x="606" y="178"/>
                  </a:lnTo>
                  <a:lnTo>
                    <a:pt x="601" y="180"/>
                  </a:lnTo>
                  <a:lnTo>
                    <a:pt x="595" y="183"/>
                  </a:lnTo>
                  <a:lnTo>
                    <a:pt x="590" y="186"/>
                  </a:lnTo>
                  <a:lnTo>
                    <a:pt x="590" y="186"/>
                  </a:lnTo>
                  <a:lnTo>
                    <a:pt x="585" y="190"/>
                  </a:lnTo>
                  <a:lnTo>
                    <a:pt x="582" y="196"/>
                  </a:lnTo>
                  <a:lnTo>
                    <a:pt x="580" y="204"/>
                  </a:lnTo>
                  <a:lnTo>
                    <a:pt x="580" y="214"/>
                  </a:lnTo>
                  <a:lnTo>
                    <a:pt x="580" y="214"/>
                  </a:lnTo>
                  <a:lnTo>
                    <a:pt x="580" y="226"/>
                  </a:lnTo>
                  <a:lnTo>
                    <a:pt x="582" y="234"/>
                  </a:lnTo>
                  <a:lnTo>
                    <a:pt x="582" y="234"/>
                  </a:lnTo>
                  <a:lnTo>
                    <a:pt x="585" y="240"/>
                  </a:lnTo>
                  <a:lnTo>
                    <a:pt x="590" y="245"/>
                  </a:lnTo>
                  <a:lnTo>
                    <a:pt x="590" y="245"/>
                  </a:lnTo>
                  <a:lnTo>
                    <a:pt x="595" y="249"/>
                  </a:lnTo>
                  <a:lnTo>
                    <a:pt x="600" y="252"/>
                  </a:lnTo>
                  <a:lnTo>
                    <a:pt x="600" y="252"/>
                  </a:lnTo>
                  <a:lnTo>
                    <a:pt x="614" y="253"/>
                  </a:lnTo>
                  <a:lnTo>
                    <a:pt x="614" y="253"/>
                  </a:lnTo>
                  <a:lnTo>
                    <a:pt x="621" y="252"/>
                  </a:lnTo>
                  <a:lnTo>
                    <a:pt x="629" y="250"/>
                  </a:lnTo>
                  <a:lnTo>
                    <a:pt x="629" y="250"/>
                  </a:lnTo>
                  <a:lnTo>
                    <a:pt x="636" y="249"/>
                  </a:lnTo>
                  <a:lnTo>
                    <a:pt x="640" y="245"/>
                  </a:lnTo>
                  <a:lnTo>
                    <a:pt x="640" y="178"/>
                  </a:lnTo>
                  <a:close/>
                  <a:moveTo>
                    <a:pt x="498" y="80"/>
                  </a:moveTo>
                  <a:lnTo>
                    <a:pt x="498" y="271"/>
                  </a:lnTo>
                  <a:lnTo>
                    <a:pt x="464" y="271"/>
                  </a:lnTo>
                  <a:lnTo>
                    <a:pt x="464" y="105"/>
                  </a:lnTo>
                  <a:lnTo>
                    <a:pt x="413" y="105"/>
                  </a:lnTo>
                  <a:lnTo>
                    <a:pt x="407" y="211"/>
                  </a:lnTo>
                  <a:lnTo>
                    <a:pt x="407" y="211"/>
                  </a:lnTo>
                  <a:lnTo>
                    <a:pt x="405" y="227"/>
                  </a:lnTo>
                  <a:lnTo>
                    <a:pt x="403" y="240"/>
                  </a:lnTo>
                  <a:lnTo>
                    <a:pt x="399" y="252"/>
                  </a:lnTo>
                  <a:lnTo>
                    <a:pt x="394" y="260"/>
                  </a:lnTo>
                  <a:lnTo>
                    <a:pt x="394" y="260"/>
                  </a:lnTo>
                  <a:lnTo>
                    <a:pt x="387" y="268"/>
                  </a:lnTo>
                  <a:lnTo>
                    <a:pt x="379" y="271"/>
                  </a:lnTo>
                  <a:lnTo>
                    <a:pt x="372" y="275"/>
                  </a:lnTo>
                  <a:lnTo>
                    <a:pt x="364" y="276"/>
                  </a:lnTo>
                  <a:lnTo>
                    <a:pt x="364" y="276"/>
                  </a:lnTo>
                  <a:lnTo>
                    <a:pt x="356" y="276"/>
                  </a:lnTo>
                  <a:lnTo>
                    <a:pt x="348" y="275"/>
                  </a:lnTo>
                  <a:lnTo>
                    <a:pt x="348" y="275"/>
                  </a:lnTo>
                  <a:lnTo>
                    <a:pt x="343" y="271"/>
                  </a:lnTo>
                  <a:lnTo>
                    <a:pt x="343" y="257"/>
                  </a:lnTo>
                  <a:lnTo>
                    <a:pt x="343" y="257"/>
                  </a:lnTo>
                  <a:lnTo>
                    <a:pt x="348" y="257"/>
                  </a:lnTo>
                  <a:lnTo>
                    <a:pt x="353" y="253"/>
                  </a:lnTo>
                  <a:lnTo>
                    <a:pt x="358" y="250"/>
                  </a:lnTo>
                  <a:lnTo>
                    <a:pt x="363" y="247"/>
                  </a:lnTo>
                  <a:lnTo>
                    <a:pt x="363" y="247"/>
                  </a:lnTo>
                  <a:lnTo>
                    <a:pt x="366" y="240"/>
                  </a:lnTo>
                  <a:lnTo>
                    <a:pt x="369" y="232"/>
                  </a:lnTo>
                  <a:lnTo>
                    <a:pt x="372" y="222"/>
                  </a:lnTo>
                  <a:lnTo>
                    <a:pt x="372" y="211"/>
                  </a:lnTo>
                  <a:lnTo>
                    <a:pt x="381" y="80"/>
                  </a:lnTo>
                  <a:lnTo>
                    <a:pt x="498" y="80"/>
                  </a:lnTo>
                  <a:close/>
                  <a:moveTo>
                    <a:pt x="219" y="182"/>
                  </a:moveTo>
                  <a:lnTo>
                    <a:pt x="219" y="182"/>
                  </a:lnTo>
                  <a:lnTo>
                    <a:pt x="219" y="201"/>
                  </a:lnTo>
                  <a:lnTo>
                    <a:pt x="222" y="218"/>
                  </a:lnTo>
                  <a:lnTo>
                    <a:pt x="222" y="218"/>
                  </a:lnTo>
                  <a:lnTo>
                    <a:pt x="225" y="231"/>
                  </a:lnTo>
                  <a:lnTo>
                    <a:pt x="229" y="240"/>
                  </a:lnTo>
                  <a:lnTo>
                    <a:pt x="229" y="240"/>
                  </a:lnTo>
                  <a:lnTo>
                    <a:pt x="235" y="247"/>
                  </a:lnTo>
                  <a:lnTo>
                    <a:pt x="240" y="252"/>
                  </a:lnTo>
                  <a:lnTo>
                    <a:pt x="240" y="252"/>
                  </a:lnTo>
                  <a:lnTo>
                    <a:pt x="248" y="253"/>
                  </a:lnTo>
                  <a:lnTo>
                    <a:pt x="255" y="255"/>
                  </a:lnTo>
                  <a:lnTo>
                    <a:pt x="255" y="255"/>
                  </a:lnTo>
                  <a:lnTo>
                    <a:pt x="263" y="253"/>
                  </a:lnTo>
                  <a:lnTo>
                    <a:pt x="269" y="252"/>
                  </a:lnTo>
                  <a:lnTo>
                    <a:pt x="269" y="252"/>
                  </a:lnTo>
                  <a:lnTo>
                    <a:pt x="276" y="247"/>
                  </a:lnTo>
                  <a:lnTo>
                    <a:pt x="281" y="240"/>
                  </a:lnTo>
                  <a:lnTo>
                    <a:pt x="281" y="240"/>
                  </a:lnTo>
                  <a:lnTo>
                    <a:pt x="286" y="231"/>
                  </a:lnTo>
                  <a:lnTo>
                    <a:pt x="289" y="218"/>
                  </a:lnTo>
                  <a:lnTo>
                    <a:pt x="289" y="218"/>
                  </a:lnTo>
                  <a:lnTo>
                    <a:pt x="291" y="201"/>
                  </a:lnTo>
                  <a:lnTo>
                    <a:pt x="292" y="182"/>
                  </a:lnTo>
                  <a:lnTo>
                    <a:pt x="292" y="182"/>
                  </a:lnTo>
                  <a:lnTo>
                    <a:pt x="291" y="164"/>
                  </a:lnTo>
                  <a:lnTo>
                    <a:pt x="289" y="147"/>
                  </a:lnTo>
                  <a:lnTo>
                    <a:pt x="289" y="147"/>
                  </a:lnTo>
                  <a:lnTo>
                    <a:pt x="286" y="136"/>
                  </a:lnTo>
                  <a:lnTo>
                    <a:pt x="281" y="126"/>
                  </a:lnTo>
                  <a:lnTo>
                    <a:pt x="281" y="126"/>
                  </a:lnTo>
                  <a:lnTo>
                    <a:pt x="274" y="119"/>
                  </a:lnTo>
                  <a:lnTo>
                    <a:pt x="266" y="115"/>
                  </a:lnTo>
                  <a:lnTo>
                    <a:pt x="266" y="115"/>
                  </a:lnTo>
                  <a:lnTo>
                    <a:pt x="258" y="111"/>
                  </a:lnTo>
                  <a:lnTo>
                    <a:pt x="248" y="111"/>
                  </a:lnTo>
                  <a:lnTo>
                    <a:pt x="248" y="111"/>
                  </a:lnTo>
                  <a:lnTo>
                    <a:pt x="238" y="111"/>
                  </a:lnTo>
                  <a:lnTo>
                    <a:pt x="230" y="113"/>
                  </a:lnTo>
                  <a:lnTo>
                    <a:pt x="230" y="113"/>
                  </a:lnTo>
                  <a:lnTo>
                    <a:pt x="224" y="116"/>
                  </a:lnTo>
                  <a:lnTo>
                    <a:pt x="219" y="119"/>
                  </a:lnTo>
                  <a:lnTo>
                    <a:pt x="219" y="182"/>
                  </a:lnTo>
                  <a:close/>
                  <a:moveTo>
                    <a:pt x="219" y="98"/>
                  </a:moveTo>
                  <a:lnTo>
                    <a:pt x="219" y="98"/>
                  </a:lnTo>
                  <a:lnTo>
                    <a:pt x="237" y="92"/>
                  </a:lnTo>
                  <a:lnTo>
                    <a:pt x="237" y="92"/>
                  </a:lnTo>
                  <a:lnTo>
                    <a:pt x="247" y="88"/>
                  </a:lnTo>
                  <a:lnTo>
                    <a:pt x="260" y="88"/>
                  </a:lnTo>
                  <a:lnTo>
                    <a:pt x="260" y="88"/>
                  </a:lnTo>
                  <a:lnTo>
                    <a:pt x="274" y="90"/>
                  </a:lnTo>
                  <a:lnTo>
                    <a:pt x="287" y="93"/>
                  </a:lnTo>
                  <a:lnTo>
                    <a:pt x="287" y="93"/>
                  </a:lnTo>
                  <a:lnTo>
                    <a:pt x="300" y="100"/>
                  </a:lnTo>
                  <a:lnTo>
                    <a:pt x="309" y="108"/>
                  </a:lnTo>
                  <a:lnTo>
                    <a:pt x="309" y="108"/>
                  </a:lnTo>
                  <a:lnTo>
                    <a:pt x="317" y="121"/>
                  </a:lnTo>
                  <a:lnTo>
                    <a:pt x="322" y="137"/>
                  </a:lnTo>
                  <a:lnTo>
                    <a:pt x="322" y="137"/>
                  </a:lnTo>
                  <a:lnTo>
                    <a:pt x="325" y="157"/>
                  </a:lnTo>
                  <a:lnTo>
                    <a:pt x="327" y="182"/>
                  </a:lnTo>
                  <a:lnTo>
                    <a:pt x="327" y="182"/>
                  </a:lnTo>
                  <a:lnTo>
                    <a:pt x="325" y="206"/>
                  </a:lnTo>
                  <a:lnTo>
                    <a:pt x="322" y="227"/>
                  </a:lnTo>
                  <a:lnTo>
                    <a:pt x="322" y="227"/>
                  </a:lnTo>
                  <a:lnTo>
                    <a:pt x="317" y="244"/>
                  </a:lnTo>
                  <a:lnTo>
                    <a:pt x="309" y="255"/>
                  </a:lnTo>
                  <a:lnTo>
                    <a:pt x="309" y="255"/>
                  </a:lnTo>
                  <a:lnTo>
                    <a:pt x="299" y="265"/>
                  </a:lnTo>
                  <a:lnTo>
                    <a:pt x="286" y="271"/>
                  </a:lnTo>
                  <a:lnTo>
                    <a:pt x="286" y="271"/>
                  </a:lnTo>
                  <a:lnTo>
                    <a:pt x="273" y="275"/>
                  </a:lnTo>
                  <a:lnTo>
                    <a:pt x="255" y="276"/>
                  </a:lnTo>
                  <a:lnTo>
                    <a:pt x="255" y="276"/>
                  </a:lnTo>
                  <a:lnTo>
                    <a:pt x="238" y="275"/>
                  </a:lnTo>
                  <a:lnTo>
                    <a:pt x="224" y="271"/>
                  </a:lnTo>
                  <a:lnTo>
                    <a:pt x="224" y="271"/>
                  </a:lnTo>
                  <a:lnTo>
                    <a:pt x="212" y="265"/>
                  </a:lnTo>
                  <a:lnTo>
                    <a:pt x="202" y="255"/>
                  </a:lnTo>
                  <a:lnTo>
                    <a:pt x="202" y="255"/>
                  </a:lnTo>
                  <a:lnTo>
                    <a:pt x="194" y="244"/>
                  </a:lnTo>
                  <a:lnTo>
                    <a:pt x="189" y="227"/>
                  </a:lnTo>
                  <a:lnTo>
                    <a:pt x="189" y="227"/>
                  </a:lnTo>
                  <a:lnTo>
                    <a:pt x="186" y="206"/>
                  </a:lnTo>
                  <a:lnTo>
                    <a:pt x="184" y="182"/>
                  </a:lnTo>
                  <a:lnTo>
                    <a:pt x="184" y="119"/>
                  </a:lnTo>
                  <a:lnTo>
                    <a:pt x="184" y="119"/>
                  </a:lnTo>
                  <a:lnTo>
                    <a:pt x="186" y="88"/>
                  </a:lnTo>
                  <a:lnTo>
                    <a:pt x="189" y="64"/>
                  </a:lnTo>
                  <a:lnTo>
                    <a:pt x="189" y="64"/>
                  </a:lnTo>
                  <a:lnTo>
                    <a:pt x="193" y="54"/>
                  </a:lnTo>
                  <a:lnTo>
                    <a:pt x="196" y="44"/>
                  </a:lnTo>
                  <a:lnTo>
                    <a:pt x="201" y="36"/>
                  </a:lnTo>
                  <a:lnTo>
                    <a:pt x="206" y="28"/>
                  </a:lnTo>
                  <a:lnTo>
                    <a:pt x="206" y="28"/>
                  </a:lnTo>
                  <a:lnTo>
                    <a:pt x="212" y="23"/>
                  </a:lnTo>
                  <a:lnTo>
                    <a:pt x="219" y="16"/>
                  </a:lnTo>
                  <a:lnTo>
                    <a:pt x="227" y="13"/>
                  </a:lnTo>
                  <a:lnTo>
                    <a:pt x="235" y="8"/>
                  </a:lnTo>
                  <a:lnTo>
                    <a:pt x="235" y="8"/>
                  </a:lnTo>
                  <a:lnTo>
                    <a:pt x="256" y="5"/>
                  </a:lnTo>
                  <a:lnTo>
                    <a:pt x="281" y="2"/>
                  </a:lnTo>
                  <a:lnTo>
                    <a:pt x="322" y="0"/>
                  </a:lnTo>
                  <a:lnTo>
                    <a:pt x="323" y="15"/>
                  </a:lnTo>
                  <a:lnTo>
                    <a:pt x="323" y="15"/>
                  </a:lnTo>
                  <a:lnTo>
                    <a:pt x="302" y="23"/>
                  </a:lnTo>
                  <a:lnTo>
                    <a:pt x="302" y="23"/>
                  </a:lnTo>
                  <a:lnTo>
                    <a:pt x="289" y="26"/>
                  </a:lnTo>
                  <a:lnTo>
                    <a:pt x="274" y="30"/>
                  </a:lnTo>
                  <a:lnTo>
                    <a:pt x="274" y="30"/>
                  </a:lnTo>
                  <a:lnTo>
                    <a:pt x="261" y="31"/>
                  </a:lnTo>
                  <a:lnTo>
                    <a:pt x="250" y="34"/>
                  </a:lnTo>
                  <a:lnTo>
                    <a:pt x="250" y="34"/>
                  </a:lnTo>
                  <a:lnTo>
                    <a:pt x="240" y="39"/>
                  </a:lnTo>
                  <a:lnTo>
                    <a:pt x="232" y="48"/>
                  </a:lnTo>
                  <a:lnTo>
                    <a:pt x="232" y="48"/>
                  </a:lnTo>
                  <a:lnTo>
                    <a:pt x="227" y="56"/>
                  </a:lnTo>
                  <a:lnTo>
                    <a:pt x="222" y="67"/>
                  </a:lnTo>
                  <a:lnTo>
                    <a:pt x="222" y="67"/>
                  </a:lnTo>
                  <a:lnTo>
                    <a:pt x="220" y="82"/>
                  </a:lnTo>
                  <a:lnTo>
                    <a:pt x="219" y="98"/>
                  </a:lnTo>
                  <a:lnTo>
                    <a:pt x="219" y="98"/>
                  </a:lnTo>
                  <a:close/>
                  <a:moveTo>
                    <a:pt x="142" y="177"/>
                  </a:moveTo>
                  <a:lnTo>
                    <a:pt x="142" y="177"/>
                  </a:lnTo>
                  <a:lnTo>
                    <a:pt x="140" y="203"/>
                  </a:lnTo>
                  <a:lnTo>
                    <a:pt x="137" y="224"/>
                  </a:lnTo>
                  <a:lnTo>
                    <a:pt x="137" y="224"/>
                  </a:lnTo>
                  <a:lnTo>
                    <a:pt x="130" y="240"/>
                  </a:lnTo>
                  <a:lnTo>
                    <a:pt x="122" y="255"/>
                  </a:lnTo>
                  <a:lnTo>
                    <a:pt x="122" y="255"/>
                  </a:lnTo>
                  <a:lnTo>
                    <a:pt x="112" y="265"/>
                  </a:lnTo>
                  <a:lnTo>
                    <a:pt x="101" y="271"/>
                  </a:lnTo>
                  <a:lnTo>
                    <a:pt x="101" y="271"/>
                  </a:lnTo>
                  <a:lnTo>
                    <a:pt x="86" y="275"/>
                  </a:lnTo>
                  <a:lnTo>
                    <a:pt x="70" y="276"/>
                  </a:lnTo>
                  <a:lnTo>
                    <a:pt x="70" y="276"/>
                  </a:lnTo>
                  <a:lnTo>
                    <a:pt x="54" y="275"/>
                  </a:lnTo>
                  <a:lnTo>
                    <a:pt x="39" y="271"/>
                  </a:lnTo>
                  <a:lnTo>
                    <a:pt x="39" y="271"/>
                  </a:lnTo>
                  <a:lnTo>
                    <a:pt x="34" y="268"/>
                  </a:lnTo>
                  <a:lnTo>
                    <a:pt x="27" y="265"/>
                  </a:lnTo>
                  <a:lnTo>
                    <a:pt x="18" y="255"/>
                  </a:lnTo>
                  <a:lnTo>
                    <a:pt x="18" y="255"/>
                  </a:lnTo>
                  <a:lnTo>
                    <a:pt x="9" y="240"/>
                  </a:lnTo>
                  <a:lnTo>
                    <a:pt x="5" y="224"/>
                  </a:lnTo>
                  <a:lnTo>
                    <a:pt x="5" y="224"/>
                  </a:lnTo>
                  <a:lnTo>
                    <a:pt x="0" y="203"/>
                  </a:lnTo>
                  <a:lnTo>
                    <a:pt x="0" y="177"/>
                  </a:lnTo>
                  <a:lnTo>
                    <a:pt x="0" y="177"/>
                  </a:lnTo>
                  <a:lnTo>
                    <a:pt x="0" y="150"/>
                  </a:lnTo>
                  <a:lnTo>
                    <a:pt x="5" y="129"/>
                  </a:lnTo>
                  <a:lnTo>
                    <a:pt x="5" y="129"/>
                  </a:lnTo>
                  <a:lnTo>
                    <a:pt x="9" y="111"/>
                  </a:lnTo>
                  <a:lnTo>
                    <a:pt x="18" y="98"/>
                  </a:lnTo>
                  <a:lnTo>
                    <a:pt x="18" y="98"/>
                  </a:lnTo>
                  <a:lnTo>
                    <a:pt x="27" y="88"/>
                  </a:lnTo>
                  <a:lnTo>
                    <a:pt x="34" y="85"/>
                  </a:lnTo>
                  <a:lnTo>
                    <a:pt x="39" y="82"/>
                  </a:lnTo>
                  <a:lnTo>
                    <a:pt x="39" y="82"/>
                  </a:lnTo>
                  <a:lnTo>
                    <a:pt x="54" y="79"/>
                  </a:lnTo>
                  <a:lnTo>
                    <a:pt x="70" y="77"/>
                  </a:lnTo>
                  <a:lnTo>
                    <a:pt x="70" y="77"/>
                  </a:lnTo>
                  <a:lnTo>
                    <a:pt x="86" y="79"/>
                  </a:lnTo>
                  <a:lnTo>
                    <a:pt x="101" y="82"/>
                  </a:lnTo>
                  <a:lnTo>
                    <a:pt x="101" y="82"/>
                  </a:lnTo>
                  <a:lnTo>
                    <a:pt x="112" y="88"/>
                  </a:lnTo>
                  <a:lnTo>
                    <a:pt x="122" y="98"/>
                  </a:lnTo>
                  <a:lnTo>
                    <a:pt x="122" y="98"/>
                  </a:lnTo>
                  <a:lnTo>
                    <a:pt x="130" y="111"/>
                  </a:lnTo>
                  <a:lnTo>
                    <a:pt x="137" y="129"/>
                  </a:lnTo>
                  <a:lnTo>
                    <a:pt x="137" y="129"/>
                  </a:lnTo>
                  <a:lnTo>
                    <a:pt x="140" y="150"/>
                  </a:lnTo>
                  <a:lnTo>
                    <a:pt x="142" y="177"/>
                  </a:lnTo>
                  <a:lnTo>
                    <a:pt x="142" y="177"/>
                  </a:lnTo>
                  <a:close/>
                  <a:moveTo>
                    <a:pt x="106" y="177"/>
                  </a:moveTo>
                  <a:lnTo>
                    <a:pt x="106" y="177"/>
                  </a:lnTo>
                  <a:lnTo>
                    <a:pt x="106" y="155"/>
                  </a:lnTo>
                  <a:lnTo>
                    <a:pt x="104" y="139"/>
                  </a:lnTo>
                  <a:lnTo>
                    <a:pt x="104" y="139"/>
                  </a:lnTo>
                  <a:lnTo>
                    <a:pt x="99" y="124"/>
                  </a:lnTo>
                  <a:lnTo>
                    <a:pt x="96" y="115"/>
                  </a:lnTo>
                  <a:lnTo>
                    <a:pt x="96" y="115"/>
                  </a:lnTo>
                  <a:lnTo>
                    <a:pt x="90" y="106"/>
                  </a:lnTo>
                  <a:lnTo>
                    <a:pt x="85" y="101"/>
                  </a:lnTo>
                  <a:lnTo>
                    <a:pt x="85" y="101"/>
                  </a:lnTo>
                  <a:lnTo>
                    <a:pt x="77" y="98"/>
                  </a:lnTo>
                  <a:lnTo>
                    <a:pt x="70" y="98"/>
                  </a:lnTo>
                  <a:lnTo>
                    <a:pt x="70" y="98"/>
                  </a:lnTo>
                  <a:lnTo>
                    <a:pt x="63" y="98"/>
                  </a:lnTo>
                  <a:lnTo>
                    <a:pt x="57" y="101"/>
                  </a:lnTo>
                  <a:lnTo>
                    <a:pt x="57" y="101"/>
                  </a:lnTo>
                  <a:lnTo>
                    <a:pt x="50" y="106"/>
                  </a:lnTo>
                  <a:lnTo>
                    <a:pt x="45" y="115"/>
                  </a:lnTo>
                  <a:lnTo>
                    <a:pt x="45" y="115"/>
                  </a:lnTo>
                  <a:lnTo>
                    <a:pt x="41" y="124"/>
                  </a:lnTo>
                  <a:lnTo>
                    <a:pt x="37" y="139"/>
                  </a:lnTo>
                  <a:lnTo>
                    <a:pt x="37" y="139"/>
                  </a:lnTo>
                  <a:lnTo>
                    <a:pt x="34" y="155"/>
                  </a:lnTo>
                  <a:lnTo>
                    <a:pt x="34" y="177"/>
                  </a:lnTo>
                  <a:lnTo>
                    <a:pt x="34" y="177"/>
                  </a:lnTo>
                  <a:lnTo>
                    <a:pt x="34" y="198"/>
                  </a:lnTo>
                  <a:lnTo>
                    <a:pt x="37" y="214"/>
                  </a:lnTo>
                  <a:lnTo>
                    <a:pt x="37" y="214"/>
                  </a:lnTo>
                  <a:lnTo>
                    <a:pt x="41" y="229"/>
                  </a:lnTo>
                  <a:lnTo>
                    <a:pt x="45" y="239"/>
                  </a:lnTo>
                  <a:lnTo>
                    <a:pt x="45" y="239"/>
                  </a:lnTo>
                  <a:lnTo>
                    <a:pt x="50" y="247"/>
                  </a:lnTo>
                  <a:lnTo>
                    <a:pt x="57" y="252"/>
                  </a:lnTo>
                  <a:lnTo>
                    <a:pt x="57" y="252"/>
                  </a:lnTo>
                  <a:lnTo>
                    <a:pt x="63" y="253"/>
                  </a:lnTo>
                  <a:lnTo>
                    <a:pt x="70" y="255"/>
                  </a:lnTo>
                  <a:lnTo>
                    <a:pt x="70" y="255"/>
                  </a:lnTo>
                  <a:lnTo>
                    <a:pt x="77" y="253"/>
                  </a:lnTo>
                  <a:lnTo>
                    <a:pt x="85" y="252"/>
                  </a:lnTo>
                  <a:lnTo>
                    <a:pt x="85" y="252"/>
                  </a:lnTo>
                  <a:lnTo>
                    <a:pt x="90" y="247"/>
                  </a:lnTo>
                  <a:lnTo>
                    <a:pt x="96" y="239"/>
                  </a:lnTo>
                  <a:lnTo>
                    <a:pt x="96" y="239"/>
                  </a:lnTo>
                  <a:lnTo>
                    <a:pt x="99" y="229"/>
                  </a:lnTo>
                  <a:lnTo>
                    <a:pt x="104" y="214"/>
                  </a:lnTo>
                  <a:lnTo>
                    <a:pt x="104" y="214"/>
                  </a:lnTo>
                  <a:lnTo>
                    <a:pt x="106" y="198"/>
                  </a:lnTo>
                  <a:lnTo>
                    <a:pt x="106" y="177"/>
                  </a:lnTo>
                  <a:lnTo>
                    <a:pt x="106" y="17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0" name="Freeform 222"/>
            <p:cNvSpPr>
              <a:spLocks noEditPoints="1"/>
            </p:cNvSpPr>
            <p:nvPr/>
          </p:nvSpPr>
          <p:spPr bwMode="auto">
            <a:xfrm>
              <a:off x="5173663" y="5346700"/>
              <a:ext cx="2979738" cy="527050"/>
            </a:xfrm>
            <a:custGeom>
              <a:avLst/>
              <a:gdLst/>
              <a:ahLst/>
              <a:cxnLst>
                <a:cxn ang="0">
                  <a:pos x="144" y="208"/>
                </a:cxn>
                <a:cxn ang="0">
                  <a:pos x="28" y="254"/>
                </a:cxn>
                <a:cxn ang="0">
                  <a:pos x="28" y="123"/>
                </a:cxn>
                <a:cxn ang="0">
                  <a:pos x="46" y="160"/>
                </a:cxn>
                <a:cxn ang="0">
                  <a:pos x="72" y="244"/>
                </a:cxn>
                <a:cxn ang="0">
                  <a:pos x="100" y="160"/>
                </a:cxn>
                <a:cxn ang="0">
                  <a:pos x="1761" y="172"/>
                </a:cxn>
                <a:cxn ang="0">
                  <a:pos x="1771" y="79"/>
                </a:cxn>
                <a:cxn ang="0">
                  <a:pos x="1826" y="190"/>
                </a:cxn>
                <a:cxn ang="0">
                  <a:pos x="1748" y="262"/>
                </a:cxn>
                <a:cxn ang="0">
                  <a:pos x="1772" y="188"/>
                </a:cxn>
                <a:cxn ang="0">
                  <a:pos x="1784" y="131"/>
                </a:cxn>
                <a:cxn ang="0">
                  <a:pos x="1665" y="144"/>
                </a:cxn>
                <a:cxn ang="0">
                  <a:pos x="1385" y="77"/>
                </a:cxn>
                <a:cxn ang="0">
                  <a:pos x="1236" y="260"/>
                </a:cxn>
                <a:cxn ang="0">
                  <a:pos x="1220" y="157"/>
                </a:cxn>
                <a:cxn ang="0">
                  <a:pos x="1284" y="106"/>
                </a:cxn>
                <a:cxn ang="0">
                  <a:pos x="1295" y="75"/>
                </a:cxn>
                <a:cxn ang="0">
                  <a:pos x="1292" y="254"/>
                </a:cxn>
                <a:cxn ang="0">
                  <a:pos x="1248" y="188"/>
                </a:cxn>
                <a:cxn ang="0">
                  <a:pos x="1274" y="237"/>
                </a:cxn>
                <a:cxn ang="0">
                  <a:pos x="1127" y="75"/>
                </a:cxn>
                <a:cxn ang="0">
                  <a:pos x="1158" y="151"/>
                </a:cxn>
                <a:cxn ang="0">
                  <a:pos x="1176" y="208"/>
                </a:cxn>
                <a:cxn ang="0">
                  <a:pos x="1061" y="262"/>
                </a:cxn>
                <a:cxn ang="0">
                  <a:pos x="1120" y="137"/>
                </a:cxn>
                <a:cxn ang="0">
                  <a:pos x="1076" y="98"/>
                </a:cxn>
                <a:cxn ang="0">
                  <a:pos x="1127" y="193"/>
                </a:cxn>
                <a:cxn ang="0">
                  <a:pos x="976" y="95"/>
                </a:cxn>
                <a:cxn ang="0">
                  <a:pos x="954" y="257"/>
                </a:cxn>
                <a:cxn ang="0">
                  <a:pos x="849" y="169"/>
                </a:cxn>
                <a:cxn ang="0">
                  <a:pos x="922" y="97"/>
                </a:cxn>
                <a:cxn ang="0">
                  <a:pos x="895" y="203"/>
                </a:cxn>
                <a:cxn ang="0">
                  <a:pos x="942" y="224"/>
                </a:cxn>
                <a:cxn ang="0">
                  <a:pos x="934" y="100"/>
                </a:cxn>
                <a:cxn ang="0">
                  <a:pos x="761" y="262"/>
                </a:cxn>
                <a:cxn ang="0">
                  <a:pos x="774" y="221"/>
                </a:cxn>
                <a:cxn ang="0">
                  <a:pos x="754" y="151"/>
                </a:cxn>
                <a:cxn ang="0">
                  <a:pos x="697" y="98"/>
                </a:cxn>
                <a:cxn ang="0">
                  <a:pos x="813" y="98"/>
                </a:cxn>
                <a:cxn ang="0">
                  <a:pos x="785" y="164"/>
                </a:cxn>
                <a:cxn ang="0">
                  <a:pos x="574" y="262"/>
                </a:cxn>
                <a:cxn ang="0">
                  <a:pos x="538" y="165"/>
                </a:cxn>
                <a:cxn ang="0">
                  <a:pos x="617" y="116"/>
                </a:cxn>
                <a:cxn ang="0">
                  <a:pos x="589" y="74"/>
                </a:cxn>
                <a:cxn ang="0">
                  <a:pos x="625" y="249"/>
                </a:cxn>
                <a:cxn ang="0">
                  <a:pos x="582" y="178"/>
                </a:cxn>
                <a:cxn ang="0">
                  <a:pos x="591" y="236"/>
                </a:cxn>
                <a:cxn ang="0">
                  <a:pos x="483" y="95"/>
                </a:cxn>
                <a:cxn ang="0">
                  <a:pos x="461" y="257"/>
                </a:cxn>
                <a:cxn ang="0">
                  <a:pos x="398" y="88"/>
                </a:cxn>
                <a:cxn ang="0">
                  <a:pos x="437" y="234"/>
                </a:cxn>
                <a:cxn ang="0">
                  <a:pos x="447" y="113"/>
                </a:cxn>
                <a:cxn ang="0">
                  <a:pos x="218" y="191"/>
                </a:cxn>
                <a:cxn ang="0">
                  <a:pos x="262" y="232"/>
                </a:cxn>
                <a:cxn ang="0">
                  <a:pos x="260" y="116"/>
                </a:cxn>
                <a:cxn ang="0">
                  <a:pos x="231" y="87"/>
                </a:cxn>
                <a:cxn ang="0">
                  <a:pos x="314" y="214"/>
                </a:cxn>
                <a:cxn ang="0">
                  <a:pos x="179" y="214"/>
                </a:cxn>
                <a:cxn ang="0">
                  <a:pos x="216" y="13"/>
                </a:cxn>
                <a:cxn ang="0">
                  <a:pos x="244" y="36"/>
                </a:cxn>
              </a:cxnLst>
              <a:rect l="0" t="0" r="r" b="b"/>
              <a:pathLst>
                <a:path w="1877" h="332">
                  <a:moveTo>
                    <a:pt x="72" y="113"/>
                  </a:moveTo>
                  <a:lnTo>
                    <a:pt x="72" y="113"/>
                  </a:lnTo>
                  <a:lnTo>
                    <a:pt x="89" y="115"/>
                  </a:lnTo>
                  <a:lnTo>
                    <a:pt x="103" y="118"/>
                  </a:lnTo>
                  <a:lnTo>
                    <a:pt x="103" y="118"/>
                  </a:lnTo>
                  <a:lnTo>
                    <a:pt x="117" y="123"/>
                  </a:lnTo>
                  <a:lnTo>
                    <a:pt x="126" y="131"/>
                  </a:lnTo>
                  <a:lnTo>
                    <a:pt x="126" y="131"/>
                  </a:lnTo>
                  <a:lnTo>
                    <a:pt x="135" y="141"/>
                  </a:lnTo>
                  <a:lnTo>
                    <a:pt x="141" y="154"/>
                  </a:lnTo>
                  <a:lnTo>
                    <a:pt x="141" y="154"/>
                  </a:lnTo>
                  <a:lnTo>
                    <a:pt x="144" y="169"/>
                  </a:lnTo>
                  <a:lnTo>
                    <a:pt x="146" y="188"/>
                  </a:lnTo>
                  <a:lnTo>
                    <a:pt x="146" y="188"/>
                  </a:lnTo>
                  <a:lnTo>
                    <a:pt x="144" y="208"/>
                  </a:lnTo>
                  <a:lnTo>
                    <a:pt x="141" y="222"/>
                  </a:lnTo>
                  <a:lnTo>
                    <a:pt x="141" y="222"/>
                  </a:lnTo>
                  <a:lnTo>
                    <a:pt x="135" y="236"/>
                  </a:lnTo>
                  <a:lnTo>
                    <a:pt x="126" y="245"/>
                  </a:lnTo>
                  <a:lnTo>
                    <a:pt x="126" y="245"/>
                  </a:lnTo>
                  <a:lnTo>
                    <a:pt x="117" y="254"/>
                  </a:lnTo>
                  <a:lnTo>
                    <a:pt x="103" y="258"/>
                  </a:lnTo>
                  <a:lnTo>
                    <a:pt x="103" y="258"/>
                  </a:lnTo>
                  <a:lnTo>
                    <a:pt x="89" y="262"/>
                  </a:lnTo>
                  <a:lnTo>
                    <a:pt x="72" y="263"/>
                  </a:lnTo>
                  <a:lnTo>
                    <a:pt x="72" y="263"/>
                  </a:lnTo>
                  <a:lnTo>
                    <a:pt x="56" y="262"/>
                  </a:lnTo>
                  <a:lnTo>
                    <a:pt x="41" y="258"/>
                  </a:lnTo>
                  <a:lnTo>
                    <a:pt x="41" y="258"/>
                  </a:lnTo>
                  <a:lnTo>
                    <a:pt x="28" y="254"/>
                  </a:lnTo>
                  <a:lnTo>
                    <a:pt x="18" y="245"/>
                  </a:lnTo>
                  <a:lnTo>
                    <a:pt x="18" y="245"/>
                  </a:lnTo>
                  <a:lnTo>
                    <a:pt x="10" y="236"/>
                  </a:lnTo>
                  <a:lnTo>
                    <a:pt x="4" y="222"/>
                  </a:lnTo>
                  <a:lnTo>
                    <a:pt x="4" y="222"/>
                  </a:lnTo>
                  <a:lnTo>
                    <a:pt x="0" y="20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69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10" y="141"/>
                  </a:lnTo>
                  <a:lnTo>
                    <a:pt x="18" y="131"/>
                  </a:lnTo>
                  <a:lnTo>
                    <a:pt x="18" y="131"/>
                  </a:lnTo>
                  <a:lnTo>
                    <a:pt x="28" y="123"/>
                  </a:lnTo>
                  <a:lnTo>
                    <a:pt x="41" y="118"/>
                  </a:lnTo>
                  <a:lnTo>
                    <a:pt x="41" y="118"/>
                  </a:lnTo>
                  <a:lnTo>
                    <a:pt x="56" y="115"/>
                  </a:lnTo>
                  <a:lnTo>
                    <a:pt x="72" y="113"/>
                  </a:lnTo>
                  <a:close/>
                  <a:moveTo>
                    <a:pt x="72" y="133"/>
                  </a:moveTo>
                  <a:lnTo>
                    <a:pt x="72" y="133"/>
                  </a:lnTo>
                  <a:lnTo>
                    <a:pt x="68" y="133"/>
                  </a:lnTo>
                  <a:lnTo>
                    <a:pt x="61" y="134"/>
                  </a:lnTo>
                  <a:lnTo>
                    <a:pt x="61" y="134"/>
                  </a:lnTo>
                  <a:lnTo>
                    <a:pt x="56" y="137"/>
                  </a:lnTo>
                  <a:lnTo>
                    <a:pt x="51" y="144"/>
                  </a:lnTo>
                  <a:lnTo>
                    <a:pt x="51" y="144"/>
                  </a:lnTo>
                  <a:lnTo>
                    <a:pt x="48" y="151"/>
                  </a:lnTo>
                  <a:lnTo>
                    <a:pt x="46" y="160"/>
                  </a:lnTo>
                  <a:lnTo>
                    <a:pt x="46" y="160"/>
                  </a:lnTo>
                  <a:lnTo>
                    <a:pt x="45" y="173"/>
                  </a:lnTo>
                  <a:lnTo>
                    <a:pt x="43" y="188"/>
                  </a:lnTo>
                  <a:lnTo>
                    <a:pt x="43" y="188"/>
                  </a:lnTo>
                  <a:lnTo>
                    <a:pt x="45" y="203"/>
                  </a:lnTo>
                  <a:lnTo>
                    <a:pt x="46" y="216"/>
                  </a:lnTo>
                  <a:lnTo>
                    <a:pt x="46" y="216"/>
                  </a:lnTo>
                  <a:lnTo>
                    <a:pt x="48" y="226"/>
                  </a:lnTo>
                  <a:lnTo>
                    <a:pt x="51" y="232"/>
                  </a:lnTo>
                  <a:lnTo>
                    <a:pt x="51" y="232"/>
                  </a:lnTo>
                  <a:lnTo>
                    <a:pt x="56" y="239"/>
                  </a:lnTo>
                  <a:lnTo>
                    <a:pt x="61" y="242"/>
                  </a:lnTo>
                  <a:lnTo>
                    <a:pt x="61" y="242"/>
                  </a:lnTo>
                  <a:lnTo>
                    <a:pt x="68" y="244"/>
                  </a:lnTo>
                  <a:lnTo>
                    <a:pt x="72" y="244"/>
                  </a:lnTo>
                  <a:lnTo>
                    <a:pt x="72" y="244"/>
                  </a:lnTo>
                  <a:lnTo>
                    <a:pt x="79" y="244"/>
                  </a:lnTo>
                  <a:lnTo>
                    <a:pt x="84" y="242"/>
                  </a:lnTo>
                  <a:lnTo>
                    <a:pt x="84" y="242"/>
                  </a:lnTo>
                  <a:lnTo>
                    <a:pt x="89" y="239"/>
                  </a:lnTo>
                  <a:lnTo>
                    <a:pt x="94" y="232"/>
                  </a:lnTo>
                  <a:lnTo>
                    <a:pt x="94" y="232"/>
                  </a:lnTo>
                  <a:lnTo>
                    <a:pt x="97" y="226"/>
                  </a:lnTo>
                  <a:lnTo>
                    <a:pt x="100" y="216"/>
                  </a:lnTo>
                  <a:lnTo>
                    <a:pt x="100" y="216"/>
                  </a:lnTo>
                  <a:lnTo>
                    <a:pt x="102" y="203"/>
                  </a:lnTo>
                  <a:lnTo>
                    <a:pt x="102" y="188"/>
                  </a:lnTo>
                  <a:lnTo>
                    <a:pt x="102" y="188"/>
                  </a:lnTo>
                  <a:lnTo>
                    <a:pt x="102" y="173"/>
                  </a:lnTo>
                  <a:lnTo>
                    <a:pt x="100" y="160"/>
                  </a:lnTo>
                  <a:lnTo>
                    <a:pt x="100" y="160"/>
                  </a:lnTo>
                  <a:lnTo>
                    <a:pt x="97" y="151"/>
                  </a:lnTo>
                  <a:lnTo>
                    <a:pt x="94" y="144"/>
                  </a:lnTo>
                  <a:lnTo>
                    <a:pt x="94" y="144"/>
                  </a:lnTo>
                  <a:lnTo>
                    <a:pt x="89" y="137"/>
                  </a:lnTo>
                  <a:lnTo>
                    <a:pt x="84" y="134"/>
                  </a:lnTo>
                  <a:lnTo>
                    <a:pt x="84" y="134"/>
                  </a:lnTo>
                  <a:lnTo>
                    <a:pt x="79" y="133"/>
                  </a:lnTo>
                  <a:lnTo>
                    <a:pt x="72" y="133"/>
                  </a:lnTo>
                  <a:lnTo>
                    <a:pt x="72" y="133"/>
                  </a:lnTo>
                  <a:close/>
                  <a:moveTo>
                    <a:pt x="1787" y="180"/>
                  </a:moveTo>
                  <a:lnTo>
                    <a:pt x="1787" y="180"/>
                  </a:lnTo>
                  <a:lnTo>
                    <a:pt x="1777" y="178"/>
                  </a:lnTo>
                  <a:lnTo>
                    <a:pt x="1769" y="177"/>
                  </a:lnTo>
                  <a:lnTo>
                    <a:pt x="1769" y="177"/>
                  </a:lnTo>
                  <a:lnTo>
                    <a:pt x="1761" y="172"/>
                  </a:lnTo>
                  <a:lnTo>
                    <a:pt x="1754" y="167"/>
                  </a:lnTo>
                  <a:lnTo>
                    <a:pt x="1754" y="167"/>
                  </a:lnTo>
                  <a:lnTo>
                    <a:pt x="1750" y="160"/>
                  </a:lnTo>
                  <a:lnTo>
                    <a:pt x="1745" y="152"/>
                  </a:lnTo>
                  <a:lnTo>
                    <a:pt x="1745" y="152"/>
                  </a:lnTo>
                  <a:lnTo>
                    <a:pt x="1741" y="142"/>
                  </a:lnTo>
                  <a:lnTo>
                    <a:pt x="1741" y="131"/>
                  </a:lnTo>
                  <a:lnTo>
                    <a:pt x="1741" y="131"/>
                  </a:lnTo>
                  <a:lnTo>
                    <a:pt x="1743" y="116"/>
                  </a:lnTo>
                  <a:lnTo>
                    <a:pt x="1746" y="103"/>
                  </a:lnTo>
                  <a:lnTo>
                    <a:pt x="1746" y="103"/>
                  </a:lnTo>
                  <a:lnTo>
                    <a:pt x="1753" y="92"/>
                  </a:lnTo>
                  <a:lnTo>
                    <a:pt x="1761" y="85"/>
                  </a:lnTo>
                  <a:lnTo>
                    <a:pt x="1761" y="85"/>
                  </a:lnTo>
                  <a:lnTo>
                    <a:pt x="1771" y="79"/>
                  </a:lnTo>
                  <a:lnTo>
                    <a:pt x="1784" y="75"/>
                  </a:lnTo>
                  <a:lnTo>
                    <a:pt x="1784" y="75"/>
                  </a:lnTo>
                  <a:lnTo>
                    <a:pt x="1799" y="74"/>
                  </a:lnTo>
                  <a:lnTo>
                    <a:pt x="1813" y="74"/>
                  </a:lnTo>
                  <a:lnTo>
                    <a:pt x="1813" y="74"/>
                  </a:lnTo>
                  <a:lnTo>
                    <a:pt x="1833" y="74"/>
                  </a:lnTo>
                  <a:lnTo>
                    <a:pt x="1849" y="75"/>
                  </a:lnTo>
                  <a:lnTo>
                    <a:pt x="1849" y="75"/>
                  </a:lnTo>
                  <a:lnTo>
                    <a:pt x="1864" y="77"/>
                  </a:lnTo>
                  <a:lnTo>
                    <a:pt x="1877" y="80"/>
                  </a:lnTo>
                  <a:lnTo>
                    <a:pt x="1877" y="258"/>
                  </a:lnTo>
                  <a:lnTo>
                    <a:pt x="1835" y="258"/>
                  </a:lnTo>
                  <a:lnTo>
                    <a:pt x="1835" y="190"/>
                  </a:lnTo>
                  <a:lnTo>
                    <a:pt x="1826" y="190"/>
                  </a:lnTo>
                  <a:lnTo>
                    <a:pt x="1826" y="190"/>
                  </a:lnTo>
                  <a:lnTo>
                    <a:pt x="1820" y="191"/>
                  </a:lnTo>
                  <a:lnTo>
                    <a:pt x="1815" y="195"/>
                  </a:lnTo>
                  <a:lnTo>
                    <a:pt x="1810" y="200"/>
                  </a:lnTo>
                  <a:lnTo>
                    <a:pt x="1807" y="206"/>
                  </a:lnTo>
                  <a:lnTo>
                    <a:pt x="1795" y="234"/>
                  </a:lnTo>
                  <a:lnTo>
                    <a:pt x="1795" y="234"/>
                  </a:lnTo>
                  <a:lnTo>
                    <a:pt x="1789" y="245"/>
                  </a:lnTo>
                  <a:lnTo>
                    <a:pt x="1781" y="255"/>
                  </a:lnTo>
                  <a:lnTo>
                    <a:pt x="1781" y="255"/>
                  </a:lnTo>
                  <a:lnTo>
                    <a:pt x="1777" y="258"/>
                  </a:lnTo>
                  <a:lnTo>
                    <a:pt x="1771" y="260"/>
                  </a:lnTo>
                  <a:lnTo>
                    <a:pt x="1764" y="262"/>
                  </a:lnTo>
                  <a:lnTo>
                    <a:pt x="1758" y="263"/>
                  </a:lnTo>
                  <a:lnTo>
                    <a:pt x="1758" y="263"/>
                  </a:lnTo>
                  <a:lnTo>
                    <a:pt x="1748" y="262"/>
                  </a:lnTo>
                  <a:lnTo>
                    <a:pt x="1740" y="260"/>
                  </a:lnTo>
                  <a:lnTo>
                    <a:pt x="1740" y="260"/>
                  </a:lnTo>
                  <a:lnTo>
                    <a:pt x="1733" y="258"/>
                  </a:lnTo>
                  <a:lnTo>
                    <a:pt x="1733" y="240"/>
                  </a:lnTo>
                  <a:lnTo>
                    <a:pt x="1733" y="240"/>
                  </a:lnTo>
                  <a:lnTo>
                    <a:pt x="1741" y="240"/>
                  </a:lnTo>
                  <a:lnTo>
                    <a:pt x="1748" y="237"/>
                  </a:lnTo>
                  <a:lnTo>
                    <a:pt x="1748" y="237"/>
                  </a:lnTo>
                  <a:lnTo>
                    <a:pt x="1751" y="234"/>
                  </a:lnTo>
                  <a:lnTo>
                    <a:pt x="1754" y="231"/>
                  </a:lnTo>
                  <a:lnTo>
                    <a:pt x="1763" y="206"/>
                  </a:lnTo>
                  <a:lnTo>
                    <a:pt x="1763" y="206"/>
                  </a:lnTo>
                  <a:lnTo>
                    <a:pt x="1768" y="196"/>
                  </a:lnTo>
                  <a:lnTo>
                    <a:pt x="1772" y="188"/>
                  </a:lnTo>
                  <a:lnTo>
                    <a:pt x="1772" y="188"/>
                  </a:lnTo>
                  <a:lnTo>
                    <a:pt x="1779" y="185"/>
                  </a:lnTo>
                  <a:lnTo>
                    <a:pt x="1787" y="182"/>
                  </a:lnTo>
                  <a:lnTo>
                    <a:pt x="1787" y="180"/>
                  </a:lnTo>
                  <a:close/>
                  <a:moveTo>
                    <a:pt x="1813" y="98"/>
                  </a:moveTo>
                  <a:lnTo>
                    <a:pt x="1813" y="98"/>
                  </a:lnTo>
                  <a:lnTo>
                    <a:pt x="1804" y="100"/>
                  </a:lnTo>
                  <a:lnTo>
                    <a:pt x="1804" y="100"/>
                  </a:lnTo>
                  <a:lnTo>
                    <a:pt x="1799" y="103"/>
                  </a:lnTo>
                  <a:lnTo>
                    <a:pt x="1794" y="106"/>
                  </a:lnTo>
                  <a:lnTo>
                    <a:pt x="1794" y="106"/>
                  </a:lnTo>
                  <a:lnTo>
                    <a:pt x="1790" y="110"/>
                  </a:lnTo>
                  <a:lnTo>
                    <a:pt x="1787" y="116"/>
                  </a:lnTo>
                  <a:lnTo>
                    <a:pt x="1787" y="116"/>
                  </a:lnTo>
                  <a:lnTo>
                    <a:pt x="1786" y="123"/>
                  </a:lnTo>
                  <a:lnTo>
                    <a:pt x="1784" y="131"/>
                  </a:lnTo>
                  <a:lnTo>
                    <a:pt x="1784" y="131"/>
                  </a:lnTo>
                  <a:lnTo>
                    <a:pt x="1786" y="139"/>
                  </a:lnTo>
                  <a:lnTo>
                    <a:pt x="1787" y="146"/>
                  </a:lnTo>
                  <a:lnTo>
                    <a:pt x="1787" y="146"/>
                  </a:lnTo>
                  <a:lnTo>
                    <a:pt x="1790" y="152"/>
                  </a:lnTo>
                  <a:lnTo>
                    <a:pt x="1794" y="155"/>
                  </a:lnTo>
                  <a:lnTo>
                    <a:pt x="1794" y="155"/>
                  </a:lnTo>
                  <a:lnTo>
                    <a:pt x="1799" y="159"/>
                  </a:lnTo>
                  <a:lnTo>
                    <a:pt x="1804" y="160"/>
                  </a:lnTo>
                  <a:lnTo>
                    <a:pt x="1804" y="160"/>
                  </a:lnTo>
                  <a:lnTo>
                    <a:pt x="1813" y="162"/>
                  </a:lnTo>
                  <a:lnTo>
                    <a:pt x="1835" y="162"/>
                  </a:lnTo>
                  <a:lnTo>
                    <a:pt x="1835" y="98"/>
                  </a:lnTo>
                  <a:lnTo>
                    <a:pt x="1813" y="98"/>
                  </a:lnTo>
                  <a:close/>
                  <a:moveTo>
                    <a:pt x="1665" y="144"/>
                  </a:moveTo>
                  <a:lnTo>
                    <a:pt x="1663" y="144"/>
                  </a:lnTo>
                  <a:lnTo>
                    <a:pt x="1612" y="258"/>
                  </a:lnTo>
                  <a:lnTo>
                    <a:pt x="1568" y="258"/>
                  </a:lnTo>
                  <a:lnTo>
                    <a:pt x="1568" y="77"/>
                  </a:lnTo>
                  <a:lnTo>
                    <a:pt x="1611" y="77"/>
                  </a:lnTo>
                  <a:lnTo>
                    <a:pt x="1611" y="188"/>
                  </a:lnTo>
                  <a:lnTo>
                    <a:pt x="1612" y="188"/>
                  </a:lnTo>
                  <a:lnTo>
                    <a:pt x="1660" y="77"/>
                  </a:lnTo>
                  <a:lnTo>
                    <a:pt x="1707" y="77"/>
                  </a:lnTo>
                  <a:lnTo>
                    <a:pt x="1707" y="258"/>
                  </a:lnTo>
                  <a:lnTo>
                    <a:pt x="1665" y="258"/>
                  </a:lnTo>
                  <a:lnTo>
                    <a:pt x="1665" y="144"/>
                  </a:lnTo>
                  <a:close/>
                  <a:moveTo>
                    <a:pt x="1428" y="258"/>
                  </a:moveTo>
                  <a:lnTo>
                    <a:pt x="1385" y="258"/>
                  </a:lnTo>
                  <a:lnTo>
                    <a:pt x="1385" y="77"/>
                  </a:lnTo>
                  <a:lnTo>
                    <a:pt x="1428" y="77"/>
                  </a:lnTo>
                  <a:lnTo>
                    <a:pt x="1428" y="154"/>
                  </a:lnTo>
                  <a:lnTo>
                    <a:pt x="1477" y="154"/>
                  </a:lnTo>
                  <a:lnTo>
                    <a:pt x="1477" y="77"/>
                  </a:lnTo>
                  <a:lnTo>
                    <a:pt x="1521" y="77"/>
                  </a:lnTo>
                  <a:lnTo>
                    <a:pt x="1521" y="258"/>
                  </a:lnTo>
                  <a:lnTo>
                    <a:pt x="1477" y="258"/>
                  </a:lnTo>
                  <a:lnTo>
                    <a:pt x="1477" y="180"/>
                  </a:lnTo>
                  <a:lnTo>
                    <a:pt x="1428" y="180"/>
                  </a:lnTo>
                  <a:lnTo>
                    <a:pt x="1428" y="258"/>
                  </a:lnTo>
                  <a:close/>
                  <a:moveTo>
                    <a:pt x="1259" y="263"/>
                  </a:moveTo>
                  <a:lnTo>
                    <a:pt x="1259" y="263"/>
                  </a:lnTo>
                  <a:lnTo>
                    <a:pt x="1248" y="262"/>
                  </a:lnTo>
                  <a:lnTo>
                    <a:pt x="1236" y="260"/>
                  </a:lnTo>
                  <a:lnTo>
                    <a:pt x="1236" y="260"/>
                  </a:lnTo>
                  <a:lnTo>
                    <a:pt x="1228" y="257"/>
                  </a:lnTo>
                  <a:lnTo>
                    <a:pt x="1218" y="252"/>
                  </a:lnTo>
                  <a:lnTo>
                    <a:pt x="1218" y="252"/>
                  </a:lnTo>
                  <a:lnTo>
                    <a:pt x="1212" y="244"/>
                  </a:lnTo>
                  <a:lnTo>
                    <a:pt x="1207" y="234"/>
                  </a:lnTo>
                  <a:lnTo>
                    <a:pt x="1207" y="234"/>
                  </a:lnTo>
                  <a:lnTo>
                    <a:pt x="1204" y="221"/>
                  </a:lnTo>
                  <a:lnTo>
                    <a:pt x="1202" y="205"/>
                  </a:lnTo>
                  <a:lnTo>
                    <a:pt x="1202" y="205"/>
                  </a:lnTo>
                  <a:lnTo>
                    <a:pt x="1204" y="188"/>
                  </a:lnTo>
                  <a:lnTo>
                    <a:pt x="1207" y="175"/>
                  </a:lnTo>
                  <a:lnTo>
                    <a:pt x="1207" y="175"/>
                  </a:lnTo>
                  <a:lnTo>
                    <a:pt x="1212" y="165"/>
                  </a:lnTo>
                  <a:lnTo>
                    <a:pt x="1220" y="157"/>
                  </a:lnTo>
                  <a:lnTo>
                    <a:pt x="1220" y="157"/>
                  </a:lnTo>
                  <a:lnTo>
                    <a:pt x="1228" y="152"/>
                  </a:lnTo>
                  <a:lnTo>
                    <a:pt x="1238" y="149"/>
                  </a:lnTo>
                  <a:lnTo>
                    <a:pt x="1238" y="149"/>
                  </a:lnTo>
                  <a:lnTo>
                    <a:pt x="1249" y="147"/>
                  </a:lnTo>
                  <a:lnTo>
                    <a:pt x="1262" y="146"/>
                  </a:lnTo>
                  <a:lnTo>
                    <a:pt x="1262" y="146"/>
                  </a:lnTo>
                  <a:lnTo>
                    <a:pt x="1279" y="147"/>
                  </a:lnTo>
                  <a:lnTo>
                    <a:pt x="1279" y="147"/>
                  </a:lnTo>
                  <a:lnTo>
                    <a:pt x="1294" y="151"/>
                  </a:lnTo>
                  <a:lnTo>
                    <a:pt x="1294" y="136"/>
                  </a:lnTo>
                  <a:lnTo>
                    <a:pt x="1294" y="136"/>
                  </a:lnTo>
                  <a:lnTo>
                    <a:pt x="1292" y="126"/>
                  </a:lnTo>
                  <a:lnTo>
                    <a:pt x="1290" y="116"/>
                  </a:lnTo>
                  <a:lnTo>
                    <a:pt x="1287" y="111"/>
                  </a:lnTo>
                  <a:lnTo>
                    <a:pt x="1284" y="106"/>
                  </a:lnTo>
                  <a:lnTo>
                    <a:pt x="1284" y="106"/>
                  </a:lnTo>
                  <a:lnTo>
                    <a:pt x="1277" y="103"/>
                  </a:lnTo>
                  <a:lnTo>
                    <a:pt x="1271" y="100"/>
                  </a:lnTo>
                  <a:lnTo>
                    <a:pt x="1264" y="100"/>
                  </a:lnTo>
                  <a:lnTo>
                    <a:pt x="1256" y="98"/>
                  </a:lnTo>
                  <a:lnTo>
                    <a:pt x="1218" y="98"/>
                  </a:lnTo>
                  <a:lnTo>
                    <a:pt x="1218" y="80"/>
                  </a:lnTo>
                  <a:lnTo>
                    <a:pt x="1218" y="80"/>
                  </a:lnTo>
                  <a:lnTo>
                    <a:pt x="1240" y="75"/>
                  </a:lnTo>
                  <a:lnTo>
                    <a:pt x="1240" y="75"/>
                  </a:lnTo>
                  <a:lnTo>
                    <a:pt x="1251" y="74"/>
                  </a:lnTo>
                  <a:lnTo>
                    <a:pt x="1262" y="74"/>
                  </a:lnTo>
                  <a:lnTo>
                    <a:pt x="1262" y="74"/>
                  </a:lnTo>
                  <a:lnTo>
                    <a:pt x="1280" y="74"/>
                  </a:lnTo>
                  <a:lnTo>
                    <a:pt x="1295" y="75"/>
                  </a:lnTo>
                  <a:lnTo>
                    <a:pt x="1295" y="75"/>
                  </a:lnTo>
                  <a:lnTo>
                    <a:pt x="1308" y="80"/>
                  </a:lnTo>
                  <a:lnTo>
                    <a:pt x="1318" y="85"/>
                  </a:lnTo>
                  <a:lnTo>
                    <a:pt x="1318" y="85"/>
                  </a:lnTo>
                  <a:lnTo>
                    <a:pt x="1326" y="93"/>
                  </a:lnTo>
                  <a:lnTo>
                    <a:pt x="1333" y="105"/>
                  </a:lnTo>
                  <a:lnTo>
                    <a:pt x="1333" y="105"/>
                  </a:lnTo>
                  <a:lnTo>
                    <a:pt x="1336" y="118"/>
                  </a:lnTo>
                  <a:lnTo>
                    <a:pt x="1338" y="136"/>
                  </a:lnTo>
                  <a:lnTo>
                    <a:pt x="1338" y="258"/>
                  </a:lnTo>
                  <a:lnTo>
                    <a:pt x="1307" y="258"/>
                  </a:lnTo>
                  <a:lnTo>
                    <a:pt x="1300" y="249"/>
                  </a:lnTo>
                  <a:lnTo>
                    <a:pt x="1298" y="249"/>
                  </a:lnTo>
                  <a:lnTo>
                    <a:pt x="1298" y="249"/>
                  </a:lnTo>
                  <a:lnTo>
                    <a:pt x="1292" y="254"/>
                  </a:lnTo>
                  <a:lnTo>
                    <a:pt x="1284" y="258"/>
                  </a:lnTo>
                  <a:lnTo>
                    <a:pt x="1284" y="258"/>
                  </a:lnTo>
                  <a:lnTo>
                    <a:pt x="1272" y="262"/>
                  </a:lnTo>
                  <a:lnTo>
                    <a:pt x="1259" y="263"/>
                  </a:lnTo>
                  <a:lnTo>
                    <a:pt x="1259" y="263"/>
                  </a:lnTo>
                  <a:close/>
                  <a:moveTo>
                    <a:pt x="1294" y="172"/>
                  </a:moveTo>
                  <a:lnTo>
                    <a:pt x="1274" y="172"/>
                  </a:lnTo>
                  <a:lnTo>
                    <a:pt x="1274" y="172"/>
                  </a:lnTo>
                  <a:lnTo>
                    <a:pt x="1264" y="173"/>
                  </a:lnTo>
                  <a:lnTo>
                    <a:pt x="1264" y="173"/>
                  </a:lnTo>
                  <a:lnTo>
                    <a:pt x="1259" y="175"/>
                  </a:lnTo>
                  <a:lnTo>
                    <a:pt x="1254" y="178"/>
                  </a:lnTo>
                  <a:lnTo>
                    <a:pt x="1254" y="178"/>
                  </a:lnTo>
                  <a:lnTo>
                    <a:pt x="1251" y="183"/>
                  </a:lnTo>
                  <a:lnTo>
                    <a:pt x="1248" y="188"/>
                  </a:lnTo>
                  <a:lnTo>
                    <a:pt x="1248" y="188"/>
                  </a:lnTo>
                  <a:lnTo>
                    <a:pt x="1246" y="196"/>
                  </a:lnTo>
                  <a:lnTo>
                    <a:pt x="1246" y="205"/>
                  </a:lnTo>
                  <a:lnTo>
                    <a:pt x="1246" y="205"/>
                  </a:lnTo>
                  <a:lnTo>
                    <a:pt x="1246" y="213"/>
                  </a:lnTo>
                  <a:lnTo>
                    <a:pt x="1248" y="221"/>
                  </a:lnTo>
                  <a:lnTo>
                    <a:pt x="1248" y="221"/>
                  </a:lnTo>
                  <a:lnTo>
                    <a:pt x="1251" y="226"/>
                  </a:lnTo>
                  <a:lnTo>
                    <a:pt x="1254" y="231"/>
                  </a:lnTo>
                  <a:lnTo>
                    <a:pt x="1254" y="231"/>
                  </a:lnTo>
                  <a:lnTo>
                    <a:pt x="1259" y="234"/>
                  </a:lnTo>
                  <a:lnTo>
                    <a:pt x="1264" y="236"/>
                  </a:lnTo>
                  <a:lnTo>
                    <a:pt x="1264" y="236"/>
                  </a:lnTo>
                  <a:lnTo>
                    <a:pt x="1274" y="237"/>
                  </a:lnTo>
                  <a:lnTo>
                    <a:pt x="1274" y="237"/>
                  </a:lnTo>
                  <a:lnTo>
                    <a:pt x="1280" y="237"/>
                  </a:lnTo>
                  <a:lnTo>
                    <a:pt x="1285" y="236"/>
                  </a:lnTo>
                  <a:lnTo>
                    <a:pt x="1285" y="236"/>
                  </a:lnTo>
                  <a:lnTo>
                    <a:pt x="1294" y="231"/>
                  </a:lnTo>
                  <a:lnTo>
                    <a:pt x="1294" y="172"/>
                  </a:lnTo>
                  <a:close/>
                  <a:moveTo>
                    <a:pt x="1034" y="80"/>
                  </a:moveTo>
                  <a:lnTo>
                    <a:pt x="1034" y="80"/>
                  </a:lnTo>
                  <a:lnTo>
                    <a:pt x="1047" y="77"/>
                  </a:lnTo>
                  <a:lnTo>
                    <a:pt x="1061" y="75"/>
                  </a:lnTo>
                  <a:lnTo>
                    <a:pt x="1061" y="75"/>
                  </a:lnTo>
                  <a:lnTo>
                    <a:pt x="1096" y="74"/>
                  </a:lnTo>
                  <a:lnTo>
                    <a:pt x="1096" y="74"/>
                  </a:lnTo>
                  <a:lnTo>
                    <a:pt x="1112" y="74"/>
                  </a:lnTo>
                  <a:lnTo>
                    <a:pt x="1127" y="75"/>
                  </a:lnTo>
                  <a:lnTo>
                    <a:pt x="1127" y="75"/>
                  </a:lnTo>
                  <a:lnTo>
                    <a:pt x="1138" y="79"/>
                  </a:lnTo>
                  <a:lnTo>
                    <a:pt x="1150" y="84"/>
                  </a:lnTo>
                  <a:lnTo>
                    <a:pt x="1150" y="84"/>
                  </a:lnTo>
                  <a:lnTo>
                    <a:pt x="1158" y="90"/>
                  </a:lnTo>
                  <a:lnTo>
                    <a:pt x="1163" y="100"/>
                  </a:lnTo>
                  <a:lnTo>
                    <a:pt x="1163" y="100"/>
                  </a:lnTo>
                  <a:lnTo>
                    <a:pt x="1166" y="111"/>
                  </a:lnTo>
                  <a:lnTo>
                    <a:pt x="1168" y="124"/>
                  </a:lnTo>
                  <a:lnTo>
                    <a:pt x="1168" y="124"/>
                  </a:lnTo>
                  <a:lnTo>
                    <a:pt x="1168" y="133"/>
                  </a:lnTo>
                  <a:lnTo>
                    <a:pt x="1164" y="139"/>
                  </a:lnTo>
                  <a:lnTo>
                    <a:pt x="1164" y="139"/>
                  </a:lnTo>
                  <a:lnTo>
                    <a:pt x="1161" y="146"/>
                  </a:lnTo>
                  <a:lnTo>
                    <a:pt x="1158" y="151"/>
                  </a:lnTo>
                  <a:lnTo>
                    <a:pt x="1158" y="151"/>
                  </a:lnTo>
                  <a:lnTo>
                    <a:pt x="1148" y="157"/>
                  </a:lnTo>
                  <a:lnTo>
                    <a:pt x="1148" y="157"/>
                  </a:lnTo>
                  <a:lnTo>
                    <a:pt x="1138" y="162"/>
                  </a:lnTo>
                  <a:lnTo>
                    <a:pt x="1138" y="164"/>
                  </a:lnTo>
                  <a:lnTo>
                    <a:pt x="1138" y="164"/>
                  </a:lnTo>
                  <a:lnTo>
                    <a:pt x="1151" y="169"/>
                  </a:lnTo>
                  <a:lnTo>
                    <a:pt x="1151" y="169"/>
                  </a:lnTo>
                  <a:lnTo>
                    <a:pt x="1158" y="172"/>
                  </a:lnTo>
                  <a:lnTo>
                    <a:pt x="1163" y="177"/>
                  </a:lnTo>
                  <a:lnTo>
                    <a:pt x="1163" y="177"/>
                  </a:lnTo>
                  <a:lnTo>
                    <a:pt x="1168" y="183"/>
                  </a:lnTo>
                  <a:lnTo>
                    <a:pt x="1171" y="190"/>
                  </a:lnTo>
                  <a:lnTo>
                    <a:pt x="1171" y="190"/>
                  </a:lnTo>
                  <a:lnTo>
                    <a:pt x="1174" y="198"/>
                  </a:lnTo>
                  <a:lnTo>
                    <a:pt x="1176" y="208"/>
                  </a:lnTo>
                  <a:lnTo>
                    <a:pt x="1176" y="208"/>
                  </a:lnTo>
                  <a:lnTo>
                    <a:pt x="1174" y="222"/>
                  </a:lnTo>
                  <a:lnTo>
                    <a:pt x="1171" y="236"/>
                  </a:lnTo>
                  <a:lnTo>
                    <a:pt x="1171" y="236"/>
                  </a:lnTo>
                  <a:lnTo>
                    <a:pt x="1164" y="244"/>
                  </a:lnTo>
                  <a:lnTo>
                    <a:pt x="1156" y="252"/>
                  </a:lnTo>
                  <a:lnTo>
                    <a:pt x="1156" y="252"/>
                  </a:lnTo>
                  <a:lnTo>
                    <a:pt x="1145" y="257"/>
                  </a:lnTo>
                  <a:lnTo>
                    <a:pt x="1132" y="260"/>
                  </a:lnTo>
                  <a:lnTo>
                    <a:pt x="1132" y="260"/>
                  </a:lnTo>
                  <a:lnTo>
                    <a:pt x="1117" y="262"/>
                  </a:lnTo>
                  <a:lnTo>
                    <a:pt x="1099" y="263"/>
                  </a:lnTo>
                  <a:lnTo>
                    <a:pt x="1099" y="263"/>
                  </a:lnTo>
                  <a:lnTo>
                    <a:pt x="1078" y="262"/>
                  </a:lnTo>
                  <a:lnTo>
                    <a:pt x="1061" y="262"/>
                  </a:lnTo>
                  <a:lnTo>
                    <a:pt x="1061" y="262"/>
                  </a:lnTo>
                  <a:lnTo>
                    <a:pt x="1047" y="258"/>
                  </a:lnTo>
                  <a:lnTo>
                    <a:pt x="1034" y="255"/>
                  </a:lnTo>
                  <a:lnTo>
                    <a:pt x="1034" y="80"/>
                  </a:lnTo>
                  <a:close/>
                  <a:moveTo>
                    <a:pt x="1076" y="98"/>
                  </a:moveTo>
                  <a:lnTo>
                    <a:pt x="1076" y="152"/>
                  </a:lnTo>
                  <a:lnTo>
                    <a:pt x="1096" y="152"/>
                  </a:lnTo>
                  <a:lnTo>
                    <a:pt x="1096" y="152"/>
                  </a:lnTo>
                  <a:lnTo>
                    <a:pt x="1106" y="151"/>
                  </a:lnTo>
                  <a:lnTo>
                    <a:pt x="1106" y="151"/>
                  </a:lnTo>
                  <a:lnTo>
                    <a:pt x="1109" y="149"/>
                  </a:lnTo>
                  <a:lnTo>
                    <a:pt x="1114" y="146"/>
                  </a:lnTo>
                  <a:lnTo>
                    <a:pt x="1114" y="146"/>
                  </a:lnTo>
                  <a:lnTo>
                    <a:pt x="1117" y="142"/>
                  </a:lnTo>
                  <a:lnTo>
                    <a:pt x="1120" y="137"/>
                  </a:lnTo>
                  <a:lnTo>
                    <a:pt x="1120" y="137"/>
                  </a:lnTo>
                  <a:lnTo>
                    <a:pt x="1122" y="133"/>
                  </a:lnTo>
                  <a:lnTo>
                    <a:pt x="1122" y="126"/>
                  </a:lnTo>
                  <a:lnTo>
                    <a:pt x="1122" y="126"/>
                  </a:lnTo>
                  <a:lnTo>
                    <a:pt x="1122" y="120"/>
                  </a:lnTo>
                  <a:lnTo>
                    <a:pt x="1120" y="113"/>
                  </a:lnTo>
                  <a:lnTo>
                    <a:pt x="1120" y="113"/>
                  </a:lnTo>
                  <a:lnTo>
                    <a:pt x="1117" y="108"/>
                  </a:lnTo>
                  <a:lnTo>
                    <a:pt x="1114" y="105"/>
                  </a:lnTo>
                  <a:lnTo>
                    <a:pt x="1114" y="105"/>
                  </a:lnTo>
                  <a:lnTo>
                    <a:pt x="1109" y="102"/>
                  </a:lnTo>
                  <a:lnTo>
                    <a:pt x="1104" y="100"/>
                  </a:lnTo>
                  <a:lnTo>
                    <a:pt x="1104" y="100"/>
                  </a:lnTo>
                  <a:lnTo>
                    <a:pt x="1096" y="98"/>
                  </a:lnTo>
                  <a:lnTo>
                    <a:pt x="1076" y="98"/>
                  </a:lnTo>
                  <a:close/>
                  <a:moveTo>
                    <a:pt x="1099" y="237"/>
                  </a:moveTo>
                  <a:lnTo>
                    <a:pt x="1099" y="237"/>
                  </a:lnTo>
                  <a:lnTo>
                    <a:pt x="1110" y="236"/>
                  </a:lnTo>
                  <a:lnTo>
                    <a:pt x="1110" y="236"/>
                  </a:lnTo>
                  <a:lnTo>
                    <a:pt x="1115" y="234"/>
                  </a:lnTo>
                  <a:lnTo>
                    <a:pt x="1120" y="231"/>
                  </a:lnTo>
                  <a:lnTo>
                    <a:pt x="1120" y="231"/>
                  </a:lnTo>
                  <a:lnTo>
                    <a:pt x="1124" y="226"/>
                  </a:lnTo>
                  <a:lnTo>
                    <a:pt x="1127" y="221"/>
                  </a:lnTo>
                  <a:lnTo>
                    <a:pt x="1127" y="221"/>
                  </a:lnTo>
                  <a:lnTo>
                    <a:pt x="1128" y="214"/>
                  </a:lnTo>
                  <a:lnTo>
                    <a:pt x="1130" y="206"/>
                  </a:lnTo>
                  <a:lnTo>
                    <a:pt x="1130" y="206"/>
                  </a:lnTo>
                  <a:lnTo>
                    <a:pt x="1128" y="198"/>
                  </a:lnTo>
                  <a:lnTo>
                    <a:pt x="1127" y="193"/>
                  </a:lnTo>
                  <a:lnTo>
                    <a:pt x="1125" y="187"/>
                  </a:lnTo>
                  <a:lnTo>
                    <a:pt x="1120" y="183"/>
                  </a:lnTo>
                  <a:lnTo>
                    <a:pt x="1120" y="183"/>
                  </a:lnTo>
                  <a:lnTo>
                    <a:pt x="1110" y="178"/>
                  </a:lnTo>
                  <a:lnTo>
                    <a:pt x="1099" y="177"/>
                  </a:lnTo>
                  <a:lnTo>
                    <a:pt x="1076" y="177"/>
                  </a:lnTo>
                  <a:lnTo>
                    <a:pt x="1076" y="237"/>
                  </a:lnTo>
                  <a:lnTo>
                    <a:pt x="1099" y="237"/>
                  </a:lnTo>
                  <a:close/>
                  <a:moveTo>
                    <a:pt x="922" y="74"/>
                  </a:moveTo>
                  <a:lnTo>
                    <a:pt x="922" y="74"/>
                  </a:lnTo>
                  <a:lnTo>
                    <a:pt x="939" y="75"/>
                  </a:lnTo>
                  <a:lnTo>
                    <a:pt x="954" y="79"/>
                  </a:lnTo>
                  <a:lnTo>
                    <a:pt x="954" y="79"/>
                  </a:lnTo>
                  <a:lnTo>
                    <a:pt x="967" y="85"/>
                  </a:lnTo>
                  <a:lnTo>
                    <a:pt x="976" y="95"/>
                  </a:lnTo>
                  <a:lnTo>
                    <a:pt x="976" y="95"/>
                  </a:lnTo>
                  <a:lnTo>
                    <a:pt x="985" y="108"/>
                  </a:lnTo>
                  <a:lnTo>
                    <a:pt x="989" y="124"/>
                  </a:lnTo>
                  <a:lnTo>
                    <a:pt x="989" y="124"/>
                  </a:lnTo>
                  <a:lnTo>
                    <a:pt x="994" y="144"/>
                  </a:lnTo>
                  <a:lnTo>
                    <a:pt x="994" y="169"/>
                  </a:lnTo>
                  <a:lnTo>
                    <a:pt x="994" y="169"/>
                  </a:lnTo>
                  <a:lnTo>
                    <a:pt x="994" y="191"/>
                  </a:lnTo>
                  <a:lnTo>
                    <a:pt x="989" y="213"/>
                  </a:lnTo>
                  <a:lnTo>
                    <a:pt x="989" y="213"/>
                  </a:lnTo>
                  <a:lnTo>
                    <a:pt x="985" y="229"/>
                  </a:lnTo>
                  <a:lnTo>
                    <a:pt x="976" y="240"/>
                  </a:lnTo>
                  <a:lnTo>
                    <a:pt x="976" y="240"/>
                  </a:lnTo>
                  <a:lnTo>
                    <a:pt x="967" y="250"/>
                  </a:lnTo>
                  <a:lnTo>
                    <a:pt x="954" y="257"/>
                  </a:lnTo>
                  <a:lnTo>
                    <a:pt x="954" y="257"/>
                  </a:lnTo>
                  <a:lnTo>
                    <a:pt x="939" y="262"/>
                  </a:lnTo>
                  <a:lnTo>
                    <a:pt x="922" y="263"/>
                  </a:lnTo>
                  <a:lnTo>
                    <a:pt x="922" y="263"/>
                  </a:lnTo>
                  <a:lnTo>
                    <a:pt x="906" y="262"/>
                  </a:lnTo>
                  <a:lnTo>
                    <a:pt x="891" y="257"/>
                  </a:lnTo>
                  <a:lnTo>
                    <a:pt x="891" y="257"/>
                  </a:lnTo>
                  <a:lnTo>
                    <a:pt x="878" y="250"/>
                  </a:lnTo>
                  <a:lnTo>
                    <a:pt x="869" y="240"/>
                  </a:lnTo>
                  <a:lnTo>
                    <a:pt x="869" y="240"/>
                  </a:lnTo>
                  <a:lnTo>
                    <a:pt x="860" y="229"/>
                  </a:lnTo>
                  <a:lnTo>
                    <a:pt x="854" y="213"/>
                  </a:lnTo>
                  <a:lnTo>
                    <a:pt x="854" y="213"/>
                  </a:lnTo>
                  <a:lnTo>
                    <a:pt x="851" y="191"/>
                  </a:lnTo>
                  <a:lnTo>
                    <a:pt x="849" y="169"/>
                  </a:lnTo>
                  <a:lnTo>
                    <a:pt x="849" y="169"/>
                  </a:lnTo>
                  <a:lnTo>
                    <a:pt x="851" y="144"/>
                  </a:lnTo>
                  <a:lnTo>
                    <a:pt x="854" y="124"/>
                  </a:lnTo>
                  <a:lnTo>
                    <a:pt x="854" y="124"/>
                  </a:lnTo>
                  <a:lnTo>
                    <a:pt x="860" y="108"/>
                  </a:lnTo>
                  <a:lnTo>
                    <a:pt x="869" y="95"/>
                  </a:lnTo>
                  <a:lnTo>
                    <a:pt x="869" y="95"/>
                  </a:lnTo>
                  <a:lnTo>
                    <a:pt x="878" y="85"/>
                  </a:lnTo>
                  <a:lnTo>
                    <a:pt x="891" y="79"/>
                  </a:lnTo>
                  <a:lnTo>
                    <a:pt x="891" y="79"/>
                  </a:lnTo>
                  <a:lnTo>
                    <a:pt x="906" y="75"/>
                  </a:lnTo>
                  <a:lnTo>
                    <a:pt x="922" y="74"/>
                  </a:lnTo>
                  <a:lnTo>
                    <a:pt x="922" y="74"/>
                  </a:lnTo>
                  <a:close/>
                  <a:moveTo>
                    <a:pt x="922" y="97"/>
                  </a:moveTo>
                  <a:lnTo>
                    <a:pt x="922" y="97"/>
                  </a:lnTo>
                  <a:lnTo>
                    <a:pt x="916" y="98"/>
                  </a:lnTo>
                  <a:lnTo>
                    <a:pt x="911" y="100"/>
                  </a:lnTo>
                  <a:lnTo>
                    <a:pt x="911" y="100"/>
                  </a:lnTo>
                  <a:lnTo>
                    <a:pt x="906" y="105"/>
                  </a:lnTo>
                  <a:lnTo>
                    <a:pt x="901" y="111"/>
                  </a:lnTo>
                  <a:lnTo>
                    <a:pt x="901" y="111"/>
                  </a:lnTo>
                  <a:lnTo>
                    <a:pt x="898" y="121"/>
                  </a:lnTo>
                  <a:lnTo>
                    <a:pt x="895" y="133"/>
                  </a:lnTo>
                  <a:lnTo>
                    <a:pt x="895" y="133"/>
                  </a:lnTo>
                  <a:lnTo>
                    <a:pt x="893" y="149"/>
                  </a:lnTo>
                  <a:lnTo>
                    <a:pt x="893" y="169"/>
                  </a:lnTo>
                  <a:lnTo>
                    <a:pt x="893" y="169"/>
                  </a:lnTo>
                  <a:lnTo>
                    <a:pt x="893" y="188"/>
                  </a:lnTo>
                  <a:lnTo>
                    <a:pt x="895" y="203"/>
                  </a:lnTo>
                  <a:lnTo>
                    <a:pt x="895" y="203"/>
                  </a:lnTo>
                  <a:lnTo>
                    <a:pt x="898" y="216"/>
                  </a:lnTo>
                  <a:lnTo>
                    <a:pt x="901" y="224"/>
                  </a:lnTo>
                  <a:lnTo>
                    <a:pt x="901" y="224"/>
                  </a:lnTo>
                  <a:lnTo>
                    <a:pt x="906" y="232"/>
                  </a:lnTo>
                  <a:lnTo>
                    <a:pt x="911" y="236"/>
                  </a:lnTo>
                  <a:lnTo>
                    <a:pt x="911" y="236"/>
                  </a:lnTo>
                  <a:lnTo>
                    <a:pt x="916" y="239"/>
                  </a:lnTo>
                  <a:lnTo>
                    <a:pt x="922" y="239"/>
                  </a:lnTo>
                  <a:lnTo>
                    <a:pt x="922" y="239"/>
                  </a:lnTo>
                  <a:lnTo>
                    <a:pt x="927" y="239"/>
                  </a:lnTo>
                  <a:lnTo>
                    <a:pt x="934" y="236"/>
                  </a:lnTo>
                  <a:lnTo>
                    <a:pt x="934" y="236"/>
                  </a:lnTo>
                  <a:lnTo>
                    <a:pt x="939" y="232"/>
                  </a:lnTo>
                  <a:lnTo>
                    <a:pt x="942" y="224"/>
                  </a:lnTo>
                  <a:lnTo>
                    <a:pt x="942" y="224"/>
                  </a:lnTo>
                  <a:lnTo>
                    <a:pt x="947" y="216"/>
                  </a:lnTo>
                  <a:lnTo>
                    <a:pt x="949" y="203"/>
                  </a:lnTo>
                  <a:lnTo>
                    <a:pt x="949" y="203"/>
                  </a:lnTo>
                  <a:lnTo>
                    <a:pt x="950" y="188"/>
                  </a:lnTo>
                  <a:lnTo>
                    <a:pt x="952" y="169"/>
                  </a:lnTo>
                  <a:lnTo>
                    <a:pt x="952" y="169"/>
                  </a:lnTo>
                  <a:lnTo>
                    <a:pt x="950" y="149"/>
                  </a:lnTo>
                  <a:lnTo>
                    <a:pt x="949" y="133"/>
                  </a:lnTo>
                  <a:lnTo>
                    <a:pt x="949" y="133"/>
                  </a:lnTo>
                  <a:lnTo>
                    <a:pt x="947" y="121"/>
                  </a:lnTo>
                  <a:lnTo>
                    <a:pt x="942" y="111"/>
                  </a:lnTo>
                  <a:lnTo>
                    <a:pt x="942" y="111"/>
                  </a:lnTo>
                  <a:lnTo>
                    <a:pt x="939" y="105"/>
                  </a:lnTo>
                  <a:lnTo>
                    <a:pt x="934" y="100"/>
                  </a:lnTo>
                  <a:lnTo>
                    <a:pt x="934" y="100"/>
                  </a:lnTo>
                  <a:lnTo>
                    <a:pt x="927" y="98"/>
                  </a:lnTo>
                  <a:lnTo>
                    <a:pt x="922" y="97"/>
                  </a:lnTo>
                  <a:lnTo>
                    <a:pt x="922" y="97"/>
                  </a:lnTo>
                  <a:close/>
                  <a:moveTo>
                    <a:pt x="823" y="208"/>
                  </a:moveTo>
                  <a:lnTo>
                    <a:pt x="823" y="208"/>
                  </a:lnTo>
                  <a:lnTo>
                    <a:pt x="821" y="222"/>
                  </a:lnTo>
                  <a:lnTo>
                    <a:pt x="818" y="236"/>
                  </a:lnTo>
                  <a:lnTo>
                    <a:pt x="818" y="236"/>
                  </a:lnTo>
                  <a:lnTo>
                    <a:pt x="811" y="244"/>
                  </a:lnTo>
                  <a:lnTo>
                    <a:pt x="801" y="252"/>
                  </a:lnTo>
                  <a:lnTo>
                    <a:pt x="801" y="252"/>
                  </a:lnTo>
                  <a:lnTo>
                    <a:pt x="790" y="257"/>
                  </a:lnTo>
                  <a:lnTo>
                    <a:pt x="777" y="260"/>
                  </a:lnTo>
                  <a:lnTo>
                    <a:pt x="777" y="260"/>
                  </a:lnTo>
                  <a:lnTo>
                    <a:pt x="761" y="262"/>
                  </a:lnTo>
                  <a:lnTo>
                    <a:pt x="739" y="263"/>
                  </a:lnTo>
                  <a:lnTo>
                    <a:pt x="739" y="263"/>
                  </a:lnTo>
                  <a:lnTo>
                    <a:pt x="726" y="262"/>
                  </a:lnTo>
                  <a:lnTo>
                    <a:pt x="713" y="260"/>
                  </a:lnTo>
                  <a:lnTo>
                    <a:pt x="713" y="260"/>
                  </a:lnTo>
                  <a:lnTo>
                    <a:pt x="694" y="255"/>
                  </a:lnTo>
                  <a:lnTo>
                    <a:pt x="694" y="237"/>
                  </a:lnTo>
                  <a:lnTo>
                    <a:pt x="739" y="237"/>
                  </a:lnTo>
                  <a:lnTo>
                    <a:pt x="739" y="237"/>
                  </a:lnTo>
                  <a:lnTo>
                    <a:pt x="754" y="236"/>
                  </a:lnTo>
                  <a:lnTo>
                    <a:pt x="761" y="234"/>
                  </a:lnTo>
                  <a:lnTo>
                    <a:pt x="767" y="231"/>
                  </a:lnTo>
                  <a:lnTo>
                    <a:pt x="767" y="231"/>
                  </a:lnTo>
                  <a:lnTo>
                    <a:pt x="770" y="227"/>
                  </a:lnTo>
                  <a:lnTo>
                    <a:pt x="774" y="221"/>
                  </a:lnTo>
                  <a:lnTo>
                    <a:pt x="775" y="214"/>
                  </a:lnTo>
                  <a:lnTo>
                    <a:pt x="777" y="206"/>
                  </a:lnTo>
                  <a:lnTo>
                    <a:pt x="777" y="206"/>
                  </a:lnTo>
                  <a:lnTo>
                    <a:pt x="775" y="198"/>
                  </a:lnTo>
                  <a:lnTo>
                    <a:pt x="774" y="193"/>
                  </a:lnTo>
                  <a:lnTo>
                    <a:pt x="772" y="187"/>
                  </a:lnTo>
                  <a:lnTo>
                    <a:pt x="767" y="183"/>
                  </a:lnTo>
                  <a:lnTo>
                    <a:pt x="767" y="183"/>
                  </a:lnTo>
                  <a:lnTo>
                    <a:pt x="757" y="178"/>
                  </a:lnTo>
                  <a:lnTo>
                    <a:pt x="748" y="177"/>
                  </a:lnTo>
                  <a:lnTo>
                    <a:pt x="716" y="177"/>
                  </a:lnTo>
                  <a:lnTo>
                    <a:pt x="716" y="152"/>
                  </a:lnTo>
                  <a:lnTo>
                    <a:pt x="744" y="152"/>
                  </a:lnTo>
                  <a:lnTo>
                    <a:pt x="744" y="152"/>
                  </a:lnTo>
                  <a:lnTo>
                    <a:pt x="754" y="151"/>
                  </a:lnTo>
                  <a:lnTo>
                    <a:pt x="764" y="146"/>
                  </a:lnTo>
                  <a:lnTo>
                    <a:pt x="764" y="146"/>
                  </a:lnTo>
                  <a:lnTo>
                    <a:pt x="767" y="142"/>
                  </a:lnTo>
                  <a:lnTo>
                    <a:pt x="770" y="137"/>
                  </a:lnTo>
                  <a:lnTo>
                    <a:pt x="772" y="131"/>
                  </a:lnTo>
                  <a:lnTo>
                    <a:pt x="774" y="124"/>
                  </a:lnTo>
                  <a:lnTo>
                    <a:pt x="774" y="124"/>
                  </a:lnTo>
                  <a:lnTo>
                    <a:pt x="772" y="118"/>
                  </a:lnTo>
                  <a:lnTo>
                    <a:pt x="770" y="113"/>
                  </a:lnTo>
                  <a:lnTo>
                    <a:pt x="767" y="108"/>
                  </a:lnTo>
                  <a:lnTo>
                    <a:pt x="762" y="105"/>
                  </a:lnTo>
                  <a:lnTo>
                    <a:pt x="762" y="105"/>
                  </a:lnTo>
                  <a:lnTo>
                    <a:pt x="751" y="100"/>
                  </a:lnTo>
                  <a:lnTo>
                    <a:pt x="736" y="98"/>
                  </a:lnTo>
                  <a:lnTo>
                    <a:pt x="697" y="98"/>
                  </a:lnTo>
                  <a:lnTo>
                    <a:pt x="697" y="80"/>
                  </a:lnTo>
                  <a:lnTo>
                    <a:pt x="697" y="80"/>
                  </a:lnTo>
                  <a:lnTo>
                    <a:pt x="718" y="75"/>
                  </a:lnTo>
                  <a:lnTo>
                    <a:pt x="718" y="75"/>
                  </a:lnTo>
                  <a:lnTo>
                    <a:pt x="730" y="74"/>
                  </a:lnTo>
                  <a:lnTo>
                    <a:pt x="744" y="74"/>
                  </a:lnTo>
                  <a:lnTo>
                    <a:pt x="744" y="74"/>
                  </a:lnTo>
                  <a:lnTo>
                    <a:pt x="761" y="74"/>
                  </a:lnTo>
                  <a:lnTo>
                    <a:pt x="777" y="75"/>
                  </a:lnTo>
                  <a:lnTo>
                    <a:pt x="777" y="75"/>
                  </a:lnTo>
                  <a:lnTo>
                    <a:pt x="788" y="79"/>
                  </a:lnTo>
                  <a:lnTo>
                    <a:pt x="800" y="84"/>
                  </a:lnTo>
                  <a:lnTo>
                    <a:pt x="800" y="84"/>
                  </a:lnTo>
                  <a:lnTo>
                    <a:pt x="808" y="90"/>
                  </a:lnTo>
                  <a:lnTo>
                    <a:pt x="813" y="98"/>
                  </a:lnTo>
                  <a:lnTo>
                    <a:pt x="813" y="98"/>
                  </a:lnTo>
                  <a:lnTo>
                    <a:pt x="818" y="110"/>
                  </a:lnTo>
                  <a:lnTo>
                    <a:pt x="818" y="123"/>
                  </a:lnTo>
                  <a:lnTo>
                    <a:pt x="818" y="123"/>
                  </a:lnTo>
                  <a:lnTo>
                    <a:pt x="818" y="131"/>
                  </a:lnTo>
                  <a:lnTo>
                    <a:pt x="816" y="139"/>
                  </a:lnTo>
                  <a:lnTo>
                    <a:pt x="816" y="139"/>
                  </a:lnTo>
                  <a:lnTo>
                    <a:pt x="813" y="146"/>
                  </a:lnTo>
                  <a:lnTo>
                    <a:pt x="808" y="151"/>
                  </a:lnTo>
                  <a:lnTo>
                    <a:pt x="808" y="151"/>
                  </a:lnTo>
                  <a:lnTo>
                    <a:pt x="803" y="154"/>
                  </a:lnTo>
                  <a:lnTo>
                    <a:pt x="798" y="157"/>
                  </a:lnTo>
                  <a:lnTo>
                    <a:pt x="798" y="157"/>
                  </a:lnTo>
                  <a:lnTo>
                    <a:pt x="785" y="162"/>
                  </a:lnTo>
                  <a:lnTo>
                    <a:pt x="785" y="164"/>
                  </a:lnTo>
                  <a:lnTo>
                    <a:pt x="785" y="164"/>
                  </a:lnTo>
                  <a:lnTo>
                    <a:pt x="798" y="169"/>
                  </a:lnTo>
                  <a:lnTo>
                    <a:pt x="798" y="169"/>
                  </a:lnTo>
                  <a:lnTo>
                    <a:pt x="805" y="172"/>
                  </a:lnTo>
                  <a:lnTo>
                    <a:pt x="810" y="177"/>
                  </a:lnTo>
                  <a:lnTo>
                    <a:pt x="810" y="177"/>
                  </a:lnTo>
                  <a:lnTo>
                    <a:pt x="815" y="183"/>
                  </a:lnTo>
                  <a:lnTo>
                    <a:pt x="818" y="190"/>
                  </a:lnTo>
                  <a:lnTo>
                    <a:pt x="818" y="190"/>
                  </a:lnTo>
                  <a:lnTo>
                    <a:pt x="821" y="198"/>
                  </a:lnTo>
                  <a:lnTo>
                    <a:pt x="823" y="208"/>
                  </a:lnTo>
                  <a:lnTo>
                    <a:pt x="823" y="208"/>
                  </a:lnTo>
                  <a:close/>
                  <a:moveTo>
                    <a:pt x="586" y="263"/>
                  </a:moveTo>
                  <a:lnTo>
                    <a:pt x="586" y="263"/>
                  </a:lnTo>
                  <a:lnTo>
                    <a:pt x="574" y="262"/>
                  </a:lnTo>
                  <a:lnTo>
                    <a:pt x="563" y="260"/>
                  </a:lnTo>
                  <a:lnTo>
                    <a:pt x="563" y="260"/>
                  </a:lnTo>
                  <a:lnTo>
                    <a:pt x="555" y="257"/>
                  </a:lnTo>
                  <a:lnTo>
                    <a:pt x="546" y="252"/>
                  </a:lnTo>
                  <a:lnTo>
                    <a:pt x="546" y="252"/>
                  </a:lnTo>
                  <a:lnTo>
                    <a:pt x="538" y="244"/>
                  </a:lnTo>
                  <a:lnTo>
                    <a:pt x="533" y="234"/>
                  </a:lnTo>
                  <a:lnTo>
                    <a:pt x="533" y="234"/>
                  </a:lnTo>
                  <a:lnTo>
                    <a:pt x="530" y="221"/>
                  </a:lnTo>
                  <a:lnTo>
                    <a:pt x="528" y="205"/>
                  </a:lnTo>
                  <a:lnTo>
                    <a:pt x="528" y="205"/>
                  </a:lnTo>
                  <a:lnTo>
                    <a:pt x="530" y="188"/>
                  </a:lnTo>
                  <a:lnTo>
                    <a:pt x="533" y="175"/>
                  </a:lnTo>
                  <a:lnTo>
                    <a:pt x="533" y="175"/>
                  </a:lnTo>
                  <a:lnTo>
                    <a:pt x="538" y="165"/>
                  </a:lnTo>
                  <a:lnTo>
                    <a:pt x="546" y="157"/>
                  </a:lnTo>
                  <a:lnTo>
                    <a:pt x="546" y="157"/>
                  </a:lnTo>
                  <a:lnTo>
                    <a:pt x="555" y="152"/>
                  </a:lnTo>
                  <a:lnTo>
                    <a:pt x="564" y="149"/>
                  </a:lnTo>
                  <a:lnTo>
                    <a:pt x="564" y="149"/>
                  </a:lnTo>
                  <a:lnTo>
                    <a:pt x="576" y="147"/>
                  </a:lnTo>
                  <a:lnTo>
                    <a:pt x="589" y="146"/>
                  </a:lnTo>
                  <a:lnTo>
                    <a:pt x="589" y="146"/>
                  </a:lnTo>
                  <a:lnTo>
                    <a:pt x="605" y="147"/>
                  </a:lnTo>
                  <a:lnTo>
                    <a:pt x="605" y="147"/>
                  </a:lnTo>
                  <a:lnTo>
                    <a:pt x="620" y="151"/>
                  </a:lnTo>
                  <a:lnTo>
                    <a:pt x="620" y="136"/>
                  </a:lnTo>
                  <a:lnTo>
                    <a:pt x="620" y="136"/>
                  </a:lnTo>
                  <a:lnTo>
                    <a:pt x="620" y="126"/>
                  </a:lnTo>
                  <a:lnTo>
                    <a:pt x="617" y="116"/>
                  </a:lnTo>
                  <a:lnTo>
                    <a:pt x="613" y="111"/>
                  </a:lnTo>
                  <a:lnTo>
                    <a:pt x="610" y="106"/>
                  </a:lnTo>
                  <a:lnTo>
                    <a:pt x="610" y="106"/>
                  </a:lnTo>
                  <a:lnTo>
                    <a:pt x="604" y="103"/>
                  </a:lnTo>
                  <a:lnTo>
                    <a:pt x="597" y="100"/>
                  </a:lnTo>
                  <a:lnTo>
                    <a:pt x="591" y="100"/>
                  </a:lnTo>
                  <a:lnTo>
                    <a:pt x="582" y="98"/>
                  </a:lnTo>
                  <a:lnTo>
                    <a:pt x="545" y="98"/>
                  </a:lnTo>
                  <a:lnTo>
                    <a:pt x="545" y="80"/>
                  </a:lnTo>
                  <a:lnTo>
                    <a:pt x="545" y="80"/>
                  </a:lnTo>
                  <a:lnTo>
                    <a:pt x="566" y="75"/>
                  </a:lnTo>
                  <a:lnTo>
                    <a:pt x="566" y="75"/>
                  </a:lnTo>
                  <a:lnTo>
                    <a:pt x="578" y="74"/>
                  </a:lnTo>
                  <a:lnTo>
                    <a:pt x="589" y="74"/>
                  </a:lnTo>
                  <a:lnTo>
                    <a:pt x="589" y="74"/>
                  </a:lnTo>
                  <a:lnTo>
                    <a:pt x="607" y="74"/>
                  </a:lnTo>
                  <a:lnTo>
                    <a:pt x="622" y="75"/>
                  </a:lnTo>
                  <a:lnTo>
                    <a:pt x="622" y="75"/>
                  </a:lnTo>
                  <a:lnTo>
                    <a:pt x="635" y="80"/>
                  </a:lnTo>
                  <a:lnTo>
                    <a:pt x="645" y="85"/>
                  </a:lnTo>
                  <a:lnTo>
                    <a:pt x="645" y="85"/>
                  </a:lnTo>
                  <a:lnTo>
                    <a:pt x="653" y="93"/>
                  </a:lnTo>
                  <a:lnTo>
                    <a:pt x="659" y="105"/>
                  </a:lnTo>
                  <a:lnTo>
                    <a:pt x="659" y="105"/>
                  </a:lnTo>
                  <a:lnTo>
                    <a:pt x="663" y="118"/>
                  </a:lnTo>
                  <a:lnTo>
                    <a:pt x="664" y="136"/>
                  </a:lnTo>
                  <a:lnTo>
                    <a:pt x="664" y="258"/>
                  </a:lnTo>
                  <a:lnTo>
                    <a:pt x="633" y="258"/>
                  </a:lnTo>
                  <a:lnTo>
                    <a:pt x="627" y="249"/>
                  </a:lnTo>
                  <a:lnTo>
                    <a:pt x="625" y="249"/>
                  </a:lnTo>
                  <a:lnTo>
                    <a:pt x="625" y="249"/>
                  </a:lnTo>
                  <a:lnTo>
                    <a:pt x="618" y="254"/>
                  </a:lnTo>
                  <a:lnTo>
                    <a:pt x="610" y="258"/>
                  </a:lnTo>
                  <a:lnTo>
                    <a:pt x="610" y="258"/>
                  </a:lnTo>
                  <a:lnTo>
                    <a:pt x="599" y="262"/>
                  </a:lnTo>
                  <a:lnTo>
                    <a:pt x="586" y="263"/>
                  </a:lnTo>
                  <a:lnTo>
                    <a:pt x="586" y="263"/>
                  </a:lnTo>
                  <a:close/>
                  <a:moveTo>
                    <a:pt x="620" y="172"/>
                  </a:moveTo>
                  <a:lnTo>
                    <a:pt x="600" y="172"/>
                  </a:lnTo>
                  <a:lnTo>
                    <a:pt x="600" y="172"/>
                  </a:lnTo>
                  <a:lnTo>
                    <a:pt x="591" y="173"/>
                  </a:lnTo>
                  <a:lnTo>
                    <a:pt x="591" y="173"/>
                  </a:lnTo>
                  <a:lnTo>
                    <a:pt x="586" y="175"/>
                  </a:lnTo>
                  <a:lnTo>
                    <a:pt x="582" y="178"/>
                  </a:lnTo>
                  <a:lnTo>
                    <a:pt x="582" y="178"/>
                  </a:lnTo>
                  <a:lnTo>
                    <a:pt x="578" y="183"/>
                  </a:lnTo>
                  <a:lnTo>
                    <a:pt x="576" y="188"/>
                  </a:lnTo>
                  <a:lnTo>
                    <a:pt x="576" y="188"/>
                  </a:lnTo>
                  <a:lnTo>
                    <a:pt x="573" y="196"/>
                  </a:lnTo>
                  <a:lnTo>
                    <a:pt x="573" y="205"/>
                  </a:lnTo>
                  <a:lnTo>
                    <a:pt x="573" y="205"/>
                  </a:lnTo>
                  <a:lnTo>
                    <a:pt x="573" y="213"/>
                  </a:lnTo>
                  <a:lnTo>
                    <a:pt x="576" y="221"/>
                  </a:lnTo>
                  <a:lnTo>
                    <a:pt x="576" y="221"/>
                  </a:lnTo>
                  <a:lnTo>
                    <a:pt x="578" y="226"/>
                  </a:lnTo>
                  <a:lnTo>
                    <a:pt x="582" y="231"/>
                  </a:lnTo>
                  <a:lnTo>
                    <a:pt x="582" y="231"/>
                  </a:lnTo>
                  <a:lnTo>
                    <a:pt x="586" y="234"/>
                  </a:lnTo>
                  <a:lnTo>
                    <a:pt x="591" y="236"/>
                  </a:lnTo>
                  <a:lnTo>
                    <a:pt x="591" y="236"/>
                  </a:lnTo>
                  <a:lnTo>
                    <a:pt x="600" y="237"/>
                  </a:lnTo>
                  <a:lnTo>
                    <a:pt x="600" y="237"/>
                  </a:lnTo>
                  <a:lnTo>
                    <a:pt x="607" y="237"/>
                  </a:lnTo>
                  <a:lnTo>
                    <a:pt x="612" y="236"/>
                  </a:lnTo>
                  <a:lnTo>
                    <a:pt x="612" y="236"/>
                  </a:lnTo>
                  <a:lnTo>
                    <a:pt x="620" y="231"/>
                  </a:lnTo>
                  <a:lnTo>
                    <a:pt x="620" y="172"/>
                  </a:lnTo>
                  <a:close/>
                  <a:moveTo>
                    <a:pt x="439" y="74"/>
                  </a:moveTo>
                  <a:lnTo>
                    <a:pt x="439" y="74"/>
                  </a:lnTo>
                  <a:lnTo>
                    <a:pt x="452" y="75"/>
                  </a:lnTo>
                  <a:lnTo>
                    <a:pt x="463" y="79"/>
                  </a:lnTo>
                  <a:lnTo>
                    <a:pt x="463" y="79"/>
                  </a:lnTo>
                  <a:lnTo>
                    <a:pt x="473" y="85"/>
                  </a:lnTo>
                  <a:lnTo>
                    <a:pt x="483" y="95"/>
                  </a:lnTo>
                  <a:lnTo>
                    <a:pt x="483" y="95"/>
                  </a:lnTo>
                  <a:lnTo>
                    <a:pt x="489" y="108"/>
                  </a:lnTo>
                  <a:lnTo>
                    <a:pt x="496" y="124"/>
                  </a:lnTo>
                  <a:lnTo>
                    <a:pt x="496" y="124"/>
                  </a:lnTo>
                  <a:lnTo>
                    <a:pt x="499" y="144"/>
                  </a:lnTo>
                  <a:lnTo>
                    <a:pt x="501" y="169"/>
                  </a:lnTo>
                  <a:lnTo>
                    <a:pt x="501" y="169"/>
                  </a:lnTo>
                  <a:lnTo>
                    <a:pt x="499" y="191"/>
                  </a:lnTo>
                  <a:lnTo>
                    <a:pt x="496" y="213"/>
                  </a:lnTo>
                  <a:lnTo>
                    <a:pt x="496" y="213"/>
                  </a:lnTo>
                  <a:lnTo>
                    <a:pt x="489" y="229"/>
                  </a:lnTo>
                  <a:lnTo>
                    <a:pt x="483" y="240"/>
                  </a:lnTo>
                  <a:lnTo>
                    <a:pt x="483" y="240"/>
                  </a:lnTo>
                  <a:lnTo>
                    <a:pt x="473" y="250"/>
                  </a:lnTo>
                  <a:lnTo>
                    <a:pt x="461" y="257"/>
                  </a:lnTo>
                  <a:lnTo>
                    <a:pt x="461" y="257"/>
                  </a:lnTo>
                  <a:lnTo>
                    <a:pt x="448" y="262"/>
                  </a:lnTo>
                  <a:lnTo>
                    <a:pt x="434" y="263"/>
                  </a:lnTo>
                  <a:lnTo>
                    <a:pt x="434" y="263"/>
                  </a:lnTo>
                  <a:lnTo>
                    <a:pt x="426" y="262"/>
                  </a:lnTo>
                  <a:lnTo>
                    <a:pt x="417" y="260"/>
                  </a:lnTo>
                  <a:lnTo>
                    <a:pt x="417" y="260"/>
                  </a:lnTo>
                  <a:lnTo>
                    <a:pt x="409" y="257"/>
                  </a:lnTo>
                  <a:lnTo>
                    <a:pt x="404" y="254"/>
                  </a:lnTo>
                  <a:lnTo>
                    <a:pt x="404" y="332"/>
                  </a:lnTo>
                  <a:lnTo>
                    <a:pt x="360" y="332"/>
                  </a:lnTo>
                  <a:lnTo>
                    <a:pt x="360" y="77"/>
                  </a:lnTo>
                  <a:lnTo>
                    <a:pt x="391" y="77"/>
                  </a:lnTo>
                  <a:lnTo>
                    <a:pt x="396" y="88"/>
                  </a:lnTo>
                  <a:lnTo>
                    <a:pt x="398" y="88"/>
                  </a:lnTo>
                  <a:lnTo>
                    <a:pt x="398" y="88"/>
                  </a:lnTo>
                  <a:lnTo>
                    <a:pt x="404" y="82"/>
                  </a:lnTo>
                  <a:lnTo>
                    <a:pt x="414" y="79"/>
                  </a:lnTo>
                  <a:lnTo>
                    <a:pt x="414" y="79"/>
                  </a:lnTo>
                  <a:lnTo>
                    <a:pt x="424" y="74"/>
                  </a:lnTo>
                  <a:lnTo>
                    <a:pt x="439" y="74"/>
                  </a:lnTo>
                  <a:lnTo>
                    <a:pt x="439" y="74"/>
                  </a:lnTo>
                  <a:close/>
                  <a:moveTo>
                    <a:pt x="404" y="231"/>
                  </a:moveTo>
                  <a:lnTo>
                    <a:pt x="404" y="231"/>
                  </a:lnTo>
                  <a:lnTo>
                    <a:pt x="411" y="236"/>
                  </a:lnTo>
                  <a:lnTo>
                    <a:pt x="411" y="236"/>
                  </a:lnTo>
                  <a:lnTo>
                    <a:pt x="417" y="237"/>
                  </a:lnTo>
                  <a:lnTo>
                    <a:pt x="424" y="237"/>
                  </a:lnTo>
                  <a:lnTo>
                    <a:pt x="424" y="237"/>
                  </a:lnTo>
                  <a:lnTo>
                    <a:pt x="430" y="237"/>
                  </a:lnTo>
                  <a:lnTo>
                    <a:pt x="437" y="234"/>
                  </a:lnTo>
                  <a:lnTo>
                    <a:pt x="437" y="234"/>
                  </a:lnTo>
                  <a:lnTo>
                    <a:pt x="442" y="231"/>
                  </a:lnTo>
                  <a:lnTo>
                    <a:pt x="447" y="222"/>
                  </a:lnTo>
                  <a:lnTo>
                    <a:pt x="447" y="222"/>
                  </a:lnTo>
                  <a:lnTo>
                    <a:pt x="450" y="214"/>
                  </a:lnTo>
                  <a:lnTo>
                    <a:pt x="453" y="201"/>
                  </a:lnTo>
                  <a:lnTo>
                    <a:pt x="453" y="201"/>
                  </a:lnTo>
                  <a:lnTo>
                    <a:pt x="455" y="187"/>
                  </a:lnTo>
                  <a:lnTo>
                    <a:pt x="457" y="169"/>
                  </a:lnTo>
                  <a:lnTo>
                    <a:pt x="457" y="169"/>
                  </a:lnTo>
                  <a:lnTo>
                    <a:pt x="455" y="149"/>
                  </a:lnTo>
                  <a:lnTo>
                    <a:pt x="453" y="134"/>
                  </a:lnTo>
                  <a:lnTo>
                    <a:pt x="453" y="134"/>
                  </a:lnTo>
                  <a:lnTo>
                    <a:pt x="450" y="123"/>
                  </a:lnTo>
                  <a:lnTo>
                    <a:pt x="447" y="113"/>
                  </a:lnTo>
                  <a:lnTo>
                    <a:pt x="447" y="113"/>
                  </a:lnTo>
                  <a:lnTo>
                    <a:pt x="442" y="106"/>
                  </a:lnTo>
                  <a:lnTo>
                    <a:pt x="437" y="102"/>
                  </a:lnTo>
                  <a:lnTo>
                    <a:pt x="437" y="102"/>
                  </a:lnTo>
                  <a:lnTo>
                    <a:pt x="430" y="100"/>
                  </a:lnTo>
                  <a:lnTo>
                    <a:pt x="424" y="98"/>
                  </a:lnTo>
                  <a:lnTo>
                    <a:pt x="424" y="98"/>
                  </a:lnTo>
                  <a:lnTo>
                    <a:pt x="417" y="100"/>
                  </a:lnTo>
                  <a:lnTo>
                    <a:pt x="412" y="102"/>
                  </a:lnTo>
                  <a:lnTo>
                    <a:pt x="412" y="102"/>
                  </a:lnTo>
                  <a:lnTo>
                    <a:pt x="404" y="106"/>
                  </a:lnTo>
                  <a:lnTo>
                    <a:pt x="404" y="231"/>
                  </a:lnTo>
                  <a:close/>
                  <a:moveTo>
                    <a:pt x="218" y="173"/>
                  </a:moveTo>
                  <a:lnTo>
                    <a:pt x="218" y="173"/>
                  </a:lnTo>
                  <a:lnTo>
                    <a:pt x="218" y="191"/>
                  </a:lnTo>
                  <a:lnTo>
                    <a:pt x="221" y="206"/>
                  </a:lnTo>
                  <a:lnTo>
                    <a:pt x="221" y="206"/>
                  </a:lnTo>
                  <a:lnTo>
                    <a:pt x="223" y="216"/>
                  </a:lnTo>
                  <a:lnTo>
                    <a:pt x="228" y="226"/>
                  </a:lnTo>
                  <a:lnTo>
                    <a:pt x="228" y="226"/>
                  </a:lnTo>
                  <a:lnTo>
                    <a:pt x="231" y="232"/>
                  </a:lnTo>
                  <a:lnTo>
                    <a:pt x="236" y="236"/>
                  </a:lnTo>
                  <a:lnTo>
                    <a:pt x="236" y="236"/>
                  </a:lnTo>
                  <a:lnTo>
                    <a:pt x="241" y="239"/>
                  </a:lnTo>
                  <a:lnTo>
                    <a:pt x="247" y="239"/>
                  </a:lnTo>
                  <a:lnTo>
                    <a:pt x="247" y="239"/>
                  </a:lnTo>
                  <a:lnTo>
                    <a:pt x="252" y="239"/>
                  </a:lnTo>
                  <a:lnTo>
                    <a:pt x="257" y="236"/>
                  </a:lnTo>
                  <a:lnTo>
                    <a:pt x="257" y="236"/>
                  </a:lnTo>
                  <a:lnTo>
                    <a:pt x="262" y="232"/>
                  </a:lnTo>
                  <a:lnTo>
                    <a:pt x="267" y="226"/>
                  </a:lnTo>
                  <a:lnTo>
                    <a:pt x="267" y="226"/>
                  </a:lnTo>
                  <a:lnTo>
                    <a:pt x="270" y="216"/>
                  </a:lnTo>
                  <a:lnTo>
                    <a:pt x="273" y="206"/>
                  </a:lnTo>
                  <a:lnTo>
                    <a:pt x="273" y="206"/>
                  </a:lnTo>
                  <a:lnTo>
                    <a:pt x="275" y="191"/>
                  </a:lnTo>
                  <a:lnTo>
                    <a:pt x="277" y="173"/>
                  </a:lnTo>
                  <a:lnTo>
                    <a:pt x="277" y="173"/>
                  </a:lnTo>
                  <a:lnTo>
                    <a:pt x="275" y="157"/>
                  </a:lnTo>
                  <a:lnTo>
                    <a:pt x="273" y="142"/>
                  </a:lnTo>
                  <a:lnTo>
                    <a:pt x="273" y="142"/>
                  </a:lnTo>
                  <a:lnTo>
                    <a:pt x="270" y="131"/>
                  </a:lnTo>
                  <a:lnTo>
                    <a:pt x="265" y="123"/>
                  </a:lnTo>
                  <a:lnTo>
                    <a:pt x="265" y="123"/>
                  </a:lnTo>
                  <a:lnTo>
                    <a:pt x="260" y="116"/>
                  </a:lnTo>
                  <a:lnTo>
                    <a:pt x="254" y="113"/>
                  </a:lnTo>
                  <a:lnTo>
                    <a:pt x="254" y="113"/>
                  </a:lnTo>
                  <a:lnTo>
                    <a:pt x="247" y="111"/>
                  </a:lnTo>
                  <a:lnTo>
                    <a:pt x="239" y="110"/>
                  </a:lnTo>
                  <a:lnTo>
                    <a:pt x="239" y="110"/>
                  </a:lnTo>
                  <a:lnTo>
                    <a:pt x="233" y="110"/>
                  </a:lnTo>
                  <a:lnTo>
                    <a:pt x="226" y="111"/>
                  </a:lnTo>
                  <a:lnTo>
                    <a:pt x="226" y="111"/>
                  </a:lnTo>
                  <a:lnTo>
                    <a:pt x="218" y="116"/>
                  </a:lnTo>
                  <a:lnTo>
                    <a:pt x="218" y="173"/>
                  </a:lnTo>
                  <a:close/>
                  <a:moveTo>
                    <a:pt x="218" y="93"/>
                  </a:moveTo>
                  <a:lnTo>
                    <a:pt x="218" y="93"/>
                  </a:lnTo>
                  <a:lnTo>
                    <a:pt x="224" y="90"/>
                  </a:lnTo>
                  <a:lnTo>
                    <a:pt x="231" y="87"/>
                  </a:lnTo>
                  <a:lnTo>
                    <a:pt x="231" y="87"/>
                  </a:lnTo>
                  <a:lnTo>
                    <a:pt x="241" y="85"/>
                  </a:lnTo>
                  <a:lnTo>
                    <a:pt x="251" y="84"/>
                  </a:lnTo>
                  <a:lnTo>
                    <a:pt x="251" y="84"/>
                  </a:lnTo>
                  <a:lnTo>
                    <a:pt x="265" y="85"/>
                  </a:lnTo>
                  <a:lnTo>
                    <a:pt x="280" y="90"/>
                  </a:lnTo>
                  <a:lnTo>
                    <a:pt x="291" y="97"/>
                  </a:lnTo>
                  <a:lnTo>
                    <a:pt x="301" y="105"/>
                  </a:lnTo>
                  <a:lnTo>
                    <a:pt x="301" y="105"/>
                  </a:lnTo>
                  <a:lnTo>
                    <a:pt x="309" y="118"/>
                  </a:lnTo>
                  <a:lnTo>
                    <a:pt x="316" y="133"/>
                  </a:lnTo>
                  <a:lnTo>
                    <a:pt x="319" y="151"/>
                  </a:lnTo>
                  <a:lnTo>
                    <a:pt x="319" y="173"/>
                  </a:lnTo>
                  <a:lnTo>
                    <a:pt x="319" y="173"/>
                  </a:lnTo>
                  <a:lnTo>
                    <a:pt x="319" y="196"/>
                  </a:lnTo>
                  <a:lnTo>
                    <a:pt x="314" y="214"/>
                  </a:lnTo>
                  <a:lnTo>
                    <a:pt x="309" y="231"/>
                  </a:lnTo>
                  <a:lnTo>
                    <a:pt x="301" y="242"/>
                  </a:lnTo>
                  <a:lnTo>
                    <a:pt x="301" y="242"/>
                  </a:lnTo>
                  <a:lnTo>
                    <a:pt x="291" y="250"/>
                  </a:lnTo>
                  <a:lnTo>
                    <a:pt x="278" y="257"/>
                  </a:lnTo>
                  <a:lnTo>
                    <a:pt x="264" y="262"/>
                  </a:lnTo>
                  <a:lnTo>
                    <a:pt x="247" y="263"/>
                  </a:lnTo>
                  <a:lnTo>
                    <a:pt x="247" y="263"/>
                  </a:lnTo>
                  <a:lnTo>
                    <a:pt x="231" y="262"/>
                  </a:lnTo>
                  <a:lnTo>
                    <a:pt x="216" y="257"/>
                  </a:lnTo>
                  <a:lnTo>
                    <a:pt x="203" y="250"/>
                  </a:lnTo>
                  <a:lnTo>
                    <a:pt x="193" y="242"/>
                  </a:lnTo>
                  <a:lnTo>
                    <a:pt x="193" y="242"/>
                  </a:lnTo>
                  <a:lnTo>
                    <a:pt x="185" y="231"/>
                  </a:lnTo>
                  <a:lnTo>
                    <a:pt x="179" y="214"/>
                  </a:lnTo>
                  <a:lnTo>
                    <a:pt x="175" y="196"/>
                  </a:lnTo>
                  <a:lnTo>
                    <a:pt x="174" y="173"/>
                  </a:lnTo>
                  <a:lnTo>
                    <a:pt x="174" y="113"/>
                  </a:lnTo>
                  <a:lnTo>
                    <a:pt x="174" y="113"/>
                  </a:lnTo>
                  <a:lnTo>
                    <a:pt x="175" y="85"/>
                  </a:lnTo>
                  <a:lnTo>
                    <a:pt x="179" y="62"/>
                  </a:lnTo>
                  <a:lnTo>
                    <a:pt x="179" y="62"/>
                  </a:lnTo>
                  <a:lnTo>
                    <a:pt x="182" y="52"/>
                  </a:lnTo>
                  <a:lnTo>
                    <a:pt x="185" y="43"/>
                  </a:lnTo>
                  <a:lnTo>
                    <a:pt x="190" y="35"/>
                  </a:lnTo>
                  <a:lnTo>
                    <a:pt x="195" y="28"/>
                  </a:lnTo>
                  <a:lnTo>
                    <a:pt x="195" y="28"/>
                  </a:lnTo>
                  <a:lnTo>
                    <a:pt x="202" y="23"/>
                  </a:lnTo>
                  <a:lnTo>
                    <a:pt x="210" y="17"/>
                  </a:lnTo>
                  <a:lnTo>
                    <a:pt x="216" y="13"/>
                  </a:lnTo>
                  <a:lnTo>
                    <a:pt x="226" y="10"/>
                  </a:lnTo>
                  <a:lnTo>
                    <a:pt x="226" y="10"/>
                  </a:lnTo>
                  <a:lnTo>
                    <a:pt x="246" y="5"/>
                  </a:lnTo>
                  <a:lnTo>
                    <a:pt x="270" y="2"/>
                  </a:lnTo>
                  <a:lnTo>
                    <a:pt x="314" y="0"/>
                  </a:lnTo>
                  <a:lnTo>
                    <a:pt x="316" y="18"/>
                  </a:lnTo>
                  <a:lnTo>
                    <a:pt x="316" y="18"/>
                  </a:lnTo>
                  <a:lnTo>
                    <a:pt x="293" y="26"/>
                  </a:lnTo>
                  <a:lnTo>
                    <a:pt x="293" y="26"/>
                  </a:lnTo>
                  <a:lnTo>
                    <a:pt x="280" y="30"/>
                  </a:lnTo>
                  <a:lnTo>
                    <a:pt x="265" y="31"/>
                  </a:lnTo>
                  <a:lnTo>
                    <a:pt x="265" y="31"/>
                  </a:lnTo>
                  <a:lnTo>
                    <a:pt x="254" y="33"/>
                  </a:lnTo>
                  <a:lnTo>
                    <a:pt x="244" y="36"/>
                  </a:lnTo>
                  <a:lnTo>
                    <a:pt x="244" y="36"/>
                  </a:lnTo>
                  <a:lnTo>
                    <a:pt x="236" y="41"/>
                  </a:lnTo>
                  <a:lnTo>
                    <a:pt x="229" y="48"/>
                  </a:lnTo>
                  <a:lnTo>
                    <a:pt x="229" y="48"/>
                  </a:lnTo>
                  <a:lnTo>
                    <a:pt x="224" y="56"/>
                  </a:lnTo>
                  <a:lnTo>
                    <a:pt x="221" y="66"/>
                  </a:lnTo>
                  <a:lnTo>
                    <a:pt x="221" y="66"/>
                  </a:lnTo>
                  <a:lnTo>
                    <a:pt x="218" y="79"/>
                  </a:lnTo>
                  <a:lnTo>
                    <a:pt x="218" y="93"/>
                  </a:lnTo>
                  <a:lnTo>
                    <a:pt x="218" y="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40" t="27534" r="30387" b="23083"/>
          <a:stretch/>
        </p:blipFill>
        <p:spPr>
          <a:xfrm>
            <a:off x="5008656" y="429246"/>
            <a:ext cx="1028455" cy="70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Прямоугольник 103"/>
          <p:cNvSpPr/>
          <p:nvPr/>
        </p:nvSpPr>
        <p:spPr>
          <a:xfrm>
            <a:off x="0" y="6286500"/>
            <a:ext cx="12192000" cy="571500"/>
          </a:xfrm>
          <a:prstGeom prst="rect">
            <a:avLst/>
          </a:prstGeom>
          <a:solidFill>
            <a:srgbClr val="109E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TextBox 125"/>
          <p:cNvSpPr txBox="1"/>
          <p:nvPr/>
        </p:nvSpPr>
        <p:spPr>
          <a:xfrm>
            <a:off x="1233730" y="211626"/>
            <a:ext cx="8133295" cy="9357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500"/>
              </a:lnSpc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ВСЕРОССИЙСКИЙ ФОРУМ СОВРЕМЕННОЕ ДЕТСТВО:НАСТОЯЩЕЕ И БУДУЩЕЕ</a:t>
            </a:r>
          </a:p>
          <a:p>
            <a:pPr>
              <a:lnSpc>
                <a:spcPts val="2500"/>
              </a:lnSpc>
            </a:pPr>
            <a:br>
              <a:rPr lang="en-US" sz="16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231535" y="537410"/>
            <a:ext cx="7428552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«Развитие пространственного мышления дошкольников как основы формирования </a:t>
            </a:r>
          </a:p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естественно-научных, цифровых и инженерных компетенций человека будущего»:</a:t>
            </a:r>
          </a:p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bg2">
                    <a:lumMod val="25000"/>
                  </a:schemeClr>
                </a:solidFill>
              </a:rPr>
              <a:t>Шегарский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 район</a:t>
            </a:r>
            <a:endParaRPr lang="ru-RU" sz="1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9801225" y="6441864"/>
            <a:ext cx="16383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>
                <a:solidFill>
                  <a:schemeClr val="bg1"/>
                </a:solidFill>
              </a:rPr>
              <a:t>СЛАЙД </a:t>
            </a:r>
            <a:fld id="{59FD1884-234F-4F16-AF67-8B36556FD7FB}" type="slidenum">
              <a:rPr lang="ru-RU" smtClean="0">
                <a:solidFill>
                  <a:schemeClr val="bg1"/>
                </a:solidFill>
              </a:rPr>
              <a:pPr algn="r"/>
              <a:t>2</a:t>
            </a:fld>
            <a:endParaRPr lang="ru-RU">
              <a:solidFill>
                <a:schemeClr val="bg1"/>
              </a:solidFill>
            </a:endParaRPr>
          </a:p>
        </p:txBody>
      </p:sp>
      <p:pic>
        <p:nvPicPr>
          <p:cNvPr id="12" name="Рисунок 11" descr="Герб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42026" y="346648"/>
            <a:ext cx="711685" cy="711685"/>
          </a:xfrm>
          <a:prstGeom prst="rect">
            <a:avLst/>
          </a:prstGeom>
        </p:spPr>
      </p:pic>
      <p:pic>
        <p:nvPicPr>
          <p:cNvPr id="13" name="Рисунок 12" descr="Лого ТОИПКРО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908396" y="345079"/>
            <a:ext cx="712104" cy="712104"/>
          </a:xfrm>
          <a:prstGeom prst="rect">
            <a:avLst/>
          </a:prstGeom>
        </p:spPr>
      </p:pic>
      <p:cxnSp>
        <p:nvCxnSpPr>
          <p:cNvPr id="170" name="Прямая соединительная линия 169"/>
          <p:cNvCxnSpPr/>
          <p:nvPr/>
        </p:nvCxnSpPr>
        <p:spPr>
          <a:xfrm>
            <a:off x="0" y="1266825"/>
            <a:ext cx="12189600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Группа 81"/>
          <p:cNvGrpSpPr/>
          <p:nvPr/>
        </p:nvGrpSpPr>
        <p:grpSpPr>
          <a:xfrm>
            <a:off x="227479" y="88814"/>
            <a:ext cx="916270" cy="1073190"/>
            <a:chOff x="2790825" y="1876425"/>
            <a:chExt cx="2651125" cy="3105150"/>
          </a:xfrm>
        </p:grpSpPr>
        <p:sp>
          <p:nvSpPr>
            <p:cNvPr id="83" name="Freeform 5"/>
            <p:cNvSpPr>
              <a:spLocks/>
            </p:cNvSpPr>
            <p:nvPr/>
          </p:nvSpPr>
          <p:spPr bwMode="auto">
            <a:xfrm>
              <a:off x="2790825" y="2628900"/>
              <a:ext cx="2311400" cy="2311400"/>
            </a:xfrm>
            <a:custGeom>
              <a:avLst/>
              <a:gdLst/>
              <a:ahLst/>
              <a:cxnLst>
                <a:cxn ang="0">
                  <a:pos x="1454" y="766"/>
                </a:cxn>
                <a:cxn ang="0">
                  <a:pos x="1440" y="874"/>
                </a:cxn>
                <a:cxn ang="0">
                  <a:pos x="1412" y="978"/>
                </a:cxn>
                <a:cxn ang="0">
                  <a:pos x="1368" y="1074"/>
                </a:cxn>
                <a:cxn ang="0">
                  <a:pos x="1310" y="1164"/>
                </a:cxn>
                <a:cxn ang="0">
                  <a:pos x="1242" y="1242"/>
                </a:cxn>
                <a:cxn ang="0">
                  <a:pos x="1164" y="1312"/>
                </a:cxn>
                <a:cxn ang="0">
                  <a:pos x="1074" y="1368"/>
                </a:cxn>
                <a:cxn ang="0">
                  <a:pos x="978" y="1412"/>
                </a:cxn>
                <a:cxn ang="0">
                  <a:pos x="874" y="1440"/>
                </a:cxn>
                <a:cxn ang="0">
                  <a:pos x="766" y="1454"/>
                </a:cxn>
                <a:cxn ang="0">
                  <a:pos x="690" y="1454"/>
                </a:cxn>
                <a:cxn ang="0">
                  <a:pos x="582" y="1440"/>
                </a:cxn>
                <a:cxn ang="0">
                  <a:pos x="478" y="1412"/>
                </a:cxn>
                <a:cxn ang="0">
                  <a:pos x="382" y="1368"/>
                </a:cxn>
                <a:cxn ang="0">
                  <a:pos x="292" y="1312"/>
                </a:cxn>
                <a:cxn ang="0">
                  <a:pos x="214" y="1242"/>
                </a:cxn>
                <a:cxn ang="0">
                  <a:pos x="146" y="1164"/>
                </a:cxn>
                <a:cxn ang="0">
                  <a:pos x="88" y="1074"/>
                </a:cxn>
                <a:cxn ang="0">
                  <a:pos x="44" y="978"/>
                </a:cxn>
                <a:cxn ang="0">
                  <a:pos x="16" y="874"/>
                </a:cxn>
                <a:cxn ang="0">
                  <a:pos x="2" y="766"/>
                </a:cxn>
                <a:cxn ang="0">
                  <a:pos x="2" y="690"/>
                </a:cxn>
                <a:cxn ang="0">
                  <a:pos x="16" y="582"/>
                </a:cxn>
                <a:cxn ang="0">
                  <a:pos x="44" y="478"/>
                </a:cxn>
                <a:cxn ang="0">
                  <a:pos x="88" y="382"/>
                </a:cxn>
                <a:cxn ang="0">
                  <a:pos x="146" y="294"/>
                </a:cxn>
                <a:cxn ang="0">
                  <a:pos x="214" y="214"/>
                </a:cxn>
                <a:cxn ang="0">
                  <a:pos x="292" y="146"/>
                </a:cxn>
                <a:cxn ang="0">
                  <a:pos x="382" y="88"/>
                </a:cxn>
                <a:cxn ang="0">
                  <a:pos x="478" y="46"/>
                </a:cxn>
                <a:cxn ang="0">
                  <a:pos x="582" y="16"/>
                </a:cxn>
                <a:cxn ang="0">
                  <a:pos x="690" y="2"/>
                </a:cxn>
                <a:cxn ang="0">
                  <a:pos x="766" y="2"/>
                </a:cxn>
                <a:cxn ang="0">
                  <a:pos x="874" y="16"/>
                </a:cxn>
                <a:cxn ang="0">
                  <a:pos x="978" y="46"/>
                </a:cxn>
                <a:cxn ang="0">
                  <a:pos x="1074" y="88"/>
                </a:cxn>
                <a:cxn ang="0">
                  <a:pos x="1164" y="146"/>
                </a:cxn>
                <a:cxn ang="0">
                  <a:pos x="1242" y="214"/>
                </a:cxn>
                <a:cxn ang="0">
                  <a:pos x="1310" y="294"/>
                </a:cxn>
                <a:cxn ang="0">
                  <a:pos x="1368" y="382"/>
                </a:cxn>
                <a:cxn ang="0">
                  <a:pos x="1412" y="478"/>
                </a:cxn>
                <a:cxn ang="0">
                  <a:pos x="1440" y="582"/>
                </a:cxn>
                <a:cxn ang="0">
                  <a:pos x="1454" y="690"/>
                </a:cxn>
              </a:cxnLst>
              <a:rect l="0" t="0" r="r" b="b"/>
              <a:pathLst>
                <a:path w="1456" h="1456">
                  <a:moveTo>
                    <a:pt x="1456" y="728"/>
                  </a:moveTo>
                  <a:lnTo>
                    <a:pt x="1456" y="728"/>
                  </a:lnTo>
                  <a:lnTo>
                    <a:pt x="1454" y="766"/>
                  </a:lnTo>
                  <a:lnTo>
                    <a:pt x="1452" y="802"/>
                  </a:lnTo>
                  <a:lnTo>
                    <a:pt x="1446" y="840"/>
                  </a:lnTo>
                  <a:lnTo>
                    <a:pt x="1440" y="874"/>
                  </a:lnTo>
                  <a:lnTo>
                    <a:pt x="1432" y="910"/>
                  </a:lnTo>
                  <a:lnTo>
                    <a:pt x="1422" y="944"/>
                  </a:lnTo>
                  <a:lnTo>
                    <a:pt x="1412" y="978"/>
                  </a:lnTo>
                  <a:lnTo>
                    <a:pt x="1398" y="1012"/>
                  </a:lnTo>
                  <a:lnTo>
                    <a:pt x="1384" y="1044"/>
                  </a:lnTo>
                  <a:lnTo>
                    <a:pt x="1368" y="1074"/>
                  </a:lnTo>
                  <a:lnTo>
                    <a:pt x="1350" y="1106"/>
                  </a:lnTo>
                  <a:lnTo>
                    <a:pt x="1332" y="1134"/>
                  </a:lnTo>
                  <a:lnTo>
                    <a:pt x="1310" y="1164"/>
                  </a:lnTo>
                  <a:lnTo>
                    <a:pt x="1290" y="1190"/>
                  </a:lnTo>
                  <a:lnTo>
                    <a:pt x="1266" y="1218"/>
                  </a:lnTo>
                  <a:lnTo>
                    <a:pt x="1242" y="1242"/>
                  </a:lnTo>
                  <a:lnTo>
                    <a:pt x="1218" y="1266"/>
                  </a:lnTo>
                  <a:lnTo>
                    <a:pt x="1190" y="1290"/>
                  </a:lnTo>
                  <a:lnTo>
                    <a:pt x="1164" y="1312"/>
                  </a:lnTo>
                  <a:lnTo>
                    <a:pt x="1134" y="1332"/>
                  </a:lnTo>
                  <a:lnTo>
                    <a:pt x="1106" y="1350"/>
                  </a:lnTo>
                  <a:lnTo>
                    <a:pt x="1074" y="1368"/>
                  </a:lnTo>
                  <a:lnTo>
                    <a:pt x="1044" y="1384"/>
                  </a:lnTo>
                  <a:lnTo>
                    <a:pt x="1012" y="1398"/>
                  </a:lnTo>
                  <a:lnTo>
                    <a:pt x="978" y="1412"/>
                  </a:lnTo>
                  <a:lnTo>
                    <a:pt x="944" y="1422"/>
                  </a:lnTo>
                  <a:lnTo>
                    <a:pt x="910" y="1432"/>
                  </a:lnTo>
                  <a:lnTo>
                    <a:pt x="874" y="1440"/>
                  </a:lnTo>
                  <a:lnTo>
                    <a:pt x="838" y="1448"/>
                  </a:lnTo>
                  <a:lnTo>
                    <a:pt x="802" y="1452"/>
                  </a:lnTo>
                  <a:lnTo>
                    <a:pt x="766" y="1454"/>
                  </a:lnTo>
                  <a:lnTo>
                    <a:pt x="728" y="1456"/>
                  </a:lnTo>
                  <a:lnTo>
                    <a:pt x="728" y="1456"/>
                  </a:lnTo>
                  <a:lnTo>
                    <a:pt x="690" y="1454"/>
                  </a:lnTo>
                  <a:lnTo>
                    <a:pt x="654" y="1452"/>
                  </a:lnTo>
                  <a:lnTo>
                    <a:pt x="618" y="1448"/>
                  </a:lnTo>
                  <a:lnTo>
                    <a:pt x="582" y="1440"/>
                  </a:lnTo>
                  <a:lnTo>
                    <a:pt x="546" y="1432"/>
                  </a:lnTo>
                  <a:lnTo>
                    <a:pt x="512" y="1422"/>
                  </a:lnTo>
                  <a:lnTo>
                    <a:pt x="478" y="1412"/>
                  </a:lnTo>
                  <a:lnTo>
                    <a:pt x="444" y="1398"/>
                  </a:lnTo>
                  <a:lnTo>
                    <a:pt x="412" y="1384"/>
                  </a:lnTo>
                  <a:lnTo>
                    <a:pt x="382" y="1368"/>
                  </a:lnTo>
                  <a:lnTo>
                    <a:pt x="350" y="1350"/>
                  </a:lnTo>
                  <a:lnTo>
                    <a:pt x="322" y="1332"/>
                  </a:lnTo>
                  <a:lnTo>
                    <a:pt x="292" y="1312"/>
                  </a:lnTo>
                  <a:lnTo>
                    <a:pt x="266" y="1290"/>
                  </a:lnTo>
                  <a:lnTo>
                    <a:pt x="238" y="1266"/>
                  </a:lnTo>
                  <a:lnTo>
                    <a:pt x="214" y="1242"/>
                  </a:lnTo>
                  <a:lnTo>
                    <a:pt x="190" y="1218"/>
                  </a:lnTo>
                  <a:lnTo>
                    <a:pt x="166" y="1190"/>
                  </a:lnTo>
                  <a:lnTo>
                    <a:pt x="146" y="1164"/>
                  </a:lnTo>
                  <a:lnTo>
                    <a:pt x="124" y="1134"/>
                  </a:lnTo>
                  <a:lnTo>
                    <a:pt x="106" y="1106"/>
                  </a:lnTo>
                  <a:lnTo>
                    <a:pt x="88" y="1074"/>
                  </a:lnTo>
                  <a:lnTo>
                    <a:pt x="72" y="1044"/>
                  </a:lnTo>
                  <a:lnTo>
                    <a:pt x="58" y="1012"/>
                  </a:lnTo>
                  <a:lnTo>
                    <a:pt x="44" y="978"/>
                  </a:lnTo>
                  <a:lnTo>
                    <a:pt x="34" y="944"/>
                  </a:lnTo>
                  <a:lnTo>
                    <a:pt x="24" y="910"/>
                  </a:lnTo>
                  <a:lnTo>
                    <a:pt x="16" y="874"/>
                  </a:lnTo>
                  <a:lnTo>
                    <a:pt x="10" y="840"/>
                  </a:lnTo>
                  <a:lnTo>
                    <a:pt x="4" y="802"/>
                  </a:lnTo>
                  <a:lnTo>
                    <a:pt x="2" y="766"/>
                  </a:lnTo>
                  <a:lnTo>
                    <a:pt x="0" y="728"/>
                  </a:lnTo>
                  <a:lnTo>
                    <a:pt x="0" y="728"/>
                  </a:lnTo>
                  <a:lnTo>
                    <a:pt x="2" y="690"/>
                  </a:lnTo>
                  <a:lnTo>
                    <a:pt x="4" y="654"/>
                  </a:lnTo>
                  <a:lnTo>
                    <a:pt x="10" y="618"/>
                  </a:lnTo>
                  <a:lnTo>
                    <a:pt x="16" y="582"/>
                  </a:lnTo>
                  <a:lnTo>
                    <a:pt x="24" y="546"/>
                  </a:lnTo>
                  <a:lnTo>
                    <a:pt x="34" y="512"/>
                  </a:lnTo>
                  <a:lnTo>
                    <a:pt x="44" y="478"/>
                  </a:lnTo>
                  <a:lnTo>
                    <a:pt x="58" y="446"/>
                  </a:lnTo>
                  <a:lnTo>
                    <a:pt x="72" y="412"/>
                  </a:lnTo>
                  <a:lnTo>
                    <a:pt x="88" y="382"/>
                  </a:lnTo>
                  <a:lnTo>
                    <a:pt x="106" y="352"/>
                  </a:lnTo>
                  <a:lnTo>
                    <a:pt x="124" y="322"/>
                  </a:lnTo>
                  <a:lnTo>
                    <a:pt x="146" y="294"/>
                  </a:lnTo>
                  <a:lnTo>
                    <a:pt x="166" y="266"/>
                  </a:lnTo>
                  <a:lnTo>
                    <a:pt x="190" y="240"/>
                  </a:lnTo>
                  <a:lnTo>
                    <a:pt x="214" y="214"/>
                  </a:lnTo>
                  <a:lnTo>
                    <a:pt x="238" y="190"/>
                  </a:lnTo>
                  <a:lnTo>
                    <a:pt x="266" y="168"/>
                  </a:lnTo>
                  <a:lnTo>
                    <a:pt x="292" y="146"/>
                  </a:lnTo>
                  <a:lnTo>
                    <a:pt x="322" y="126"/>
                  </a:lnTo>
                  <a:lnTo>
                    <a:pt x="350" y="106"/>
                  </a:lnTo>
                  <a:lnTo>
                    <a:pt x="382" y="88"/>
                  </a:lnTo>
                  <a:lnTo>
                    <a:pt x="412" y="72"/>
                  </a:lnTo>
                  <a:lnTo>
                    <a:pt x="444" y="58"/>
                  </a:lnTo>
                  <a:lnTo>
                    <a:pt x="478" y="46"/>
                  </a:lnTo>
                  <a:lnTo>
                    <a:pt x="512" y="34"/>
                  </a:lnTo>
                  <a:lnTo>
                    <a:pt x="546" y="24"/>
                  </a:lnTo>
                  <a:lnTo>
                    <a:pt x="582" y="16"/>
                  </a:lnTo>
                  <a:lnTo>
                    <a:pt x="618" y="10"/>
                  </a:lnTo>
                  <a:lnTo>
                    <a:pt x="654" y="4"/>
                  </a:lnTo>
                  <a:lnTo>
                    <a:pt x="690" y="2"/>
                  </a:lnTo>
                  <a:lnTo>
                    <a:pt x="728" y="0"/>
                  </a:lnTo>
                  <a:lnTo>
                    <a:pt x="728" y="0"/>
                  </a:lnTo>
                  <a:lnTo>
                    <a:pt x="766" y="2"/>
                  </a:lnTo>
                  <a:lnTo>
                    <a:pt x="802" y="4"/>
                  </a:lnTo>
                  <a:lnTo>
                    <a:pt x="838" y="10"/>
                  </a:lnTo>
                  <a:lnTo>
                    <a:pt x="874" y="16"/>
                  </a:lnTo>
                  <a:lnTo>
                    <a:pt x="910" y="24"/>
                  </a:lnTo>
                  <a:lnTo>
                    <a:pt x="944" y="34"/>
                  </a:lnTo>
                  <a:lnTo>
                    <a:pt x="978" y="46"/>
                  </a:lnTo>
                  <a:lnTo>
                    <a:pt x="1012" y="58"/>
                  </a:lnTo>
                  <a:lnTo>
                    <a:pt x="1044" y="72"/>
                  </a:lnTo>
                  <a:lnTo>
                    <a:pt x="1074" y="88"/>
                  </a:lnTo>
                  <a:lnTo>
                    <a:pt x="1106" y="106"/>
                  </a:lnTo>
                  <a:lnTo>
                    <a:pt x="1134" y="126"/>
                  </a:lnTo>
                  <a:lnTo>
                    <a:pt x="1164" y="146"/>
                  </a:lnTo>
                  <a:lnTo>
                    <a:pt x="1190" y="168"/>
                  </a:lnTo>
                  <a:lnTo>
                    <a:pt x="1218" y="190"/>
                  </a:lnTo>
                  <a:lnTo>
                    <a:pt x="1242" y="214"/>
                  </a:lnTo>
                  <a:lnTo>
                    <a:pt x="1266" y="240"/>
                  </a:lnTo>
                  <a:lnTo>
                    <a:pt x="1290" y="266"/>
                  </a:lnTo>
                  <a:lnTo>
                    <a:pt x="1310" y="294"/>
                  </a:lnTo>
                  <a:lnTo>
                    <a:pt x="1332" y="322"/>
                  </a:lnTo>
                  <a:lnTo>
                    <a:pt x="1350" y="352"/>
                  </a:lnTo>
                  <a:lnTo>
                    <a:pt x="1368" y="382"/>
                  </a:lnTo>
                  <a:lnTo>
                    <a:pt x="1384" y="412"/>
                  </a:lnTo>
                  <a:lnTo>
                    <a:pt x="1398" y="446"/>
                  </a:lnTo>
                  <a:lnTo>
                    <a:pt x="1412" y="478"/>
                  </a:lnTo>
                  <a:lnTo>
                    <a:pt x="1422" y="512"/>
                  </a:lnTo>
                  <a:lnTo>
                    <a:pt x="1432" y="546"/>
                  </a:lnTo>
                  <a:lnTo>
                    <a:pt x="1440" y="582"/>
                  </a:lnTo>
                  <a:lnTo>
                    <a:pt x="1446" y="618"/>
                  </a:lnTo>
                  <a:lnTo>
                    <a:pt x="1452" y="654"/>
                  </a:lnTo>
                  <a:lnTo>
                    <a:pt x="1454" y="690"/>
                  </a:lnTo>
                  <a:lnTo>
                    <a:pt x="1456" y="728"/>
                  </a:lnTo>
                  <a:close/>
                </a:path>
              </a:pathLst>
            </a:custGeom>
            <a:solidFill>
              <a:srgbClr val="188E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4" name="Freeform 6"/>
            <p:cNvSpPr>
              <a:spLocks/>
            </p:cNvSpPr>
            <p:nvPr/>
          </p:nvSpPr>
          <p:spPr bwMode="auto">
            <a:xfrm>
              <a:off x="2790825" y="2628900"/>
              <a:ext cx="2311400" cy="2311400"/>
            </a:xfrm>
            <a:custGeom>
              <a:avLst/>
              <a:gdLst/>
              <a:ahLst/>
              <a:cxnLst>
                <a:cxn ang="0">
                  <a:pos x="1454" y="766"/>
                </a:cxn>
                <a:cxn ang="0">
                  <a:pos x="1440" y="874"/>
                </a:cxn>
                <a:cxn ang="0">
                  <a:pos x="1412" y="978"/>
                </a:cxn>
                <a:cxn ang="0">
                  <a:pos x="1368" y="1074"/>
                </a:cxn>
                <a:cxn ang="0">
                  <a:pos x="1310" y="1164"/>
                </a:cxn>
                <a:cxn ang="0">
                  <a:pos x="1242" y="1242"/>
                </a:cxn>
                <a:cxn ang="0">
                  <a:pos x="1164" y="1312"/>
                </a:cxn>
                <a:cxn ang="0">
                  <a:pos x="1074" y="1368"/>
                </a:cxn>
                <a:cxn ang="0">
                  <a:pos x="978" y="1412"/>
                </a:cxn>
                <a:cxn ang="0">
                  <a:pos x="874" y="1440"/>
                </a:cxn>
                <a:cxn ang="0">
                  <a:pos x="766" y="1454"/>
                </a:cxn>
                <a:cxn ang="0">
                  <a:pos x="690" y="1454"/>
                </a:cxn>
                <a:cxn ang="0">
                  <a:pos x="582" y="1440"/>
                </a:cxn>
                <a:cxn ang="0">
                  <a:pos x="478" y="1412"/>
                </a:cxn>
                <a:cxn ang="0">
                  <a:pos x="382" y="1368"/>
                </a:cxn>
                <a:cxn ang="0">
                  <a:pos x="292" y="1312"/>
                </a:cxn>
                <a:cxn ang="0">
                  <a:pos x="214" y="1242"/>
                </a:cxn>
                <a:cxn ang="0">
                  <a:pos x="146" y="1164"/>
                </a:cxn>
                <a:cxn ang="0">
                  <a:pos x="88" y="1074"/>
                </a:cxn>
                <a:cxn ang="0">
                  <a:pos x="44" y="978"/>
                </a:cxn>
                <a:cxn ang="0">
                  <a:pos x="16" y="874"/>
                </a:cxn>
                <a:cxn ang="0">
                  <a:pos x="2" y="766"/>
                </a:cxn>
                <a:cxn ang="0">
                  <a:pos x="2" y="690"/>
                </a:cxn>
                <a:cxn ang="0">
                  <a:pos x="16" y="582"/>
                </a:cxn>
                <a:cxn ang="0">
                  <a:pos x="44" y="478"/>
                </a:cxn>
                <a:cxn ang="0">
                  <a:pos x="88" y="382"/>
                </a:cxn>
                <a:cxn ang="0">
                  <a:pos x="146" y="294"/>
                </a:cxn>
                <a:cxn ang="0">
                  <a:pos x="214" y="214"/>
                </a:cxn>
                <a:cxn ang="0">
                  <a:pos x="292" y="146"/>
                </a:cxn>
                <a:cxn ang="0">
                  <a:pos x="382" y="88"/>
                </a:cxn>
                <a:cxn ang="0">
                  <a:pos x="478" y="46"/>
                </a:cxn>
                <a:cxn ang="0">
                  <a:pos x="582" y="16"/>
                </a:cxn>
                <a:cxn ang="0">
                  <a:pos x="690" y="2"/>
                </a:cxn>
                <a:cxn ang="0">
                  <a:pos x="766" y="2"/>
                </a:cxn>
                <a:cxn ang="0">
                  <a:pos x="874" y="16"/>
                </a:cxn>
                <a:cxn ang="0">
                  <a:pos x="978" y="46"/>
                </a:cxn>
                <a:cxn ang="0">
                  <a:pos x="1074" y="88"/>
                </a:cxn>
                <a:cxn ang="0">
                  <a:pos x="1164" y="146"/>
                </a:cxn>
                <a:cxn ang="0">
                  <a:pos x="1242" y="214"/>
                </a:cxn>
                <a:cxn ang="0">
                  <a:pos x="1310" y="294"/>
                </a:cxn>
                <a:cxn ang="0">
                  <a:pos x="1368" y="382"/>
                </a:cxn>
                <a:cxn ang="0">
                  <a:pos x="1412" y="478"/>
                </a:cxn>
                <a:cxn ang="0">
                  <a:pos x="1440" y="582"/>
                </a:cxn>
                <a:cxn ang="0">
                  <a:pos x="1454" y="690"/>
                </a:cxn>
              </a:cxnLst>
              <a:rect l="0" t="0" r="r" b="b"/>
              <a:pathLst>
                <a:path w="1456" h="1456">
                  <a:moveTo>
                    <a:pt x="1456" y="728"/>
                  </a:moveTo>
                  <a:lnTo>
                    <a:pt x="1456" y="728"/>
                  </a:lnTo>
                  <a:lnTo>
                    <a:pt x="1454" y="766"/>
                  </a:lnTo>
                  <a:lnTo>
                    <a:pt x="1452" y="802"/>
                  </a:lnTo>
                  <a:lnTo>
                    <a:pt x="1446" y="840"/>
                  </a:lnTo>
                  <a:lnTo>
                    <a:pt x="1440" y="874"/>
                  </a:lnTo>
                  <a:lnTo>
                    <a:pt x="1432" y="910"/>
                  </a:lnTo>
                  <a:lnTo>
                    <a:pt x="1422" y="944"/>
                  </a:lnTo>
                  <a:lnTo>
                    <a:pt x="1412" y="978"/>
                  </a:lnTo>
                  <a:lnTo>
                    <a:pt x="1398" y="1012"/>
                  </a:lnTo>
                  <a:lnTo>
                    <a:pt x="1384" y="1044"/>
                  </a:lnTo>
                  <a:lnTo>
                    <a:pt x="1368" y="1074"/>
                  </a:lnTo>
                  <a:lnTo>
                    <a:pt x="1350" y="1106"/>
                  </a:lnTo>
                  <a:lnTo>
                    <a:pt x="1332" y="1134"/>
                  </a:lnTo>
                  <a:lnTo>
                    <a:pt x="1310" y="1164"/>
                  </a:lnTo>
                  <a:lnTo>
                    <a:pt x="1290" y="1190"/>
                  </a:lnTo>
                  <a:lnTo>
                    <a:pt x="1266" y="1218"/>
                  </a:lnTo>
                  <a:lnTo>
                    <a:pt x="1242" y="1242"/>
                  </a:lnTo>
                  <a:lnTo>
                    <a:pt x="1218" y="1266"/>
                  </a:lnTo>
                  <a:lnTo>
                    <a:pt x="1190" y="1290"/>
                  </a:lnTo>
                  <a:lnTo>
                    <a:pt x="1164" y="1312"/>
                  </a:lnTo>
                  <a:lnTo>
                    <a:pt x="1134" y="1332"/>
                  </a:lnTo>
                  <a:lnTo>
                    <a:pt x="1106" y="1350"/>
                  </a:lnTo>
                  <a:lnTo>
                    <a:pt x="1074" y="1368"/>
                  </a:lnTo>
                  <a:lnTo>
                    <a:pt x="1044" y="1384"/>
                  </a:lnTo>
                  <a:lnTo>
                    <a:pt x="1012" y="1398"/>
                  </a:lnTo>
                  <a:lnTo>
                    <a:pt x="978" y="1412"/>
                  </a:lnTo>
                  <a:lnTo>
                    <a:pt x="944" y="1422"/>
                  </a:lnTo>
                  <a:lnTo>
                    <a:pt x="910" y="1432"/>
                  </a:lnTo>
                  <a:lnTo>
                    <a:pt x="874" y="1440"/>
                  </a:lnTo>
                  <a:lnTo>
                    <a:pt x="838" y="1448"/>
                  </a:lnTo>
                  <a:lnTo>
                    <a:pt x="802" y="1452"/>
                  </a:lnTo>
                  <a:lnTo>
                    <a:pt x="766" y="1454"/>
                  </a:lnTo>
                  <a:lnTo>
                    <a:pt x="728" y="1456"/>
                  </a:lnTo>
                  <a:lnTo>
                    <a:pt x="728" y="1456"/>
                  </a:lnTo>
                  <a:lnTo>
                    <a:pt x="690" y="1454"/>
                  </a:lnTo>
                  <a:lnTo>
                    <a:pt x="654" y="1452"/>
                  </a:lnTo>
                  <a:lnTo>
                    <a:pt x="618" y="1448"/>
                  </a:lnTo>
                  <a:lnTo>
                    <a:pt x="582" y="1440"/>
                  </a:lnTo>
                  <a:lnTo>
                    <a:pt x="546" y="1432"/>
                  </a:lnTo>
                  <a:lnTo>
                    <a:pt x="512" y="1422"/>
                  </a:lnTo>
                  <a:lnTo>
                    <a:pt x="478" y="1412"/>
                  </a:lnTo>
                  <a:lnTo>
                    <a:pt x="444" y="1398"/>
                  </a:lnTo>
                  <a:lnTo>
                    <a:pt x="412" y="1384"/>
                  </a:lnTo>
                  <a:lnTo>
                    <a:pt x="382" y="1368"/>
                  </a:lnTo>
                  <a:lnTo>
                    <a:pt x="350" y="1350"/>
                  </a:lnTo>
                  <a:lnTo>
                    <a:pt x="322" y="1332"/>
                  </a:lnTo>
                  <a:lnTo>
                    <a:pt x="292" y="1312"/>
                  </a:lnTo>
                  <a:lnTo>
                    <a:pt x="266" y="1290"/>
                  </a:lnTo>
                  <a:lnTo>
                    <a:pt x="238" y="1266"/>
                  </a:lnTo>
                  <a:lnTo>
                    <a:pt x="214" y="1242"/>
                  </a:lnTo>
                  <a:lnTo>
                    <a:pt x="190" y="1218"/>
                  </a:lnTo>
                  <a:lnTo>
                    <a:pt x="166" y="1190"/>
                  </a:lnTo>
                  <a:lnTo>
                    <a:pt x="146" y="1164"/>
                  </a:lnTo>
                  <a:lnTo>
                    <a:pt x="124" y="1134"/>
                  </a:lnTo>
                  <a:lnTo>
                    <a:pt x="106" y="1106"/>
                  </a:lnTo>
                  <a:lnTo>
                    <a:pt x="88" y="1074"/>
                  </a:lnTo>
                  <a:lnTo>
                    <a:pt x="72" y="1044"/>
                  </a:lnTo>
                  <a:lnTo>
                    <a:pt x="58" y="1012"/>
                  </a:lnTo>
                  <a:lnTo>
                    <a:pt x="44" y="978"/>
                  </a:lnTo>
                  <a:lnTo>
                    <a:pt x="34" y="944"/>
                  </a:lnTo>
                  <a:lnTo>
                    <a:pt x="24" y="910"/>
                  </a:lnTo>
                  <a:lnTo>
                    <a:pt x="16" y="874"/>
                  </a:lnTo>
                  <a:lnTo>
                    <a:pt x="10" y="840"/>
                  </a:lnTo>
                  <a:lnTo>
                    <a:pt x="4" y="802"/>
                  </a:lnTo>
                  <a:lnTo>
                    <a:pt x="2" y="766"/>
                  </a:lnTo>
                  <a:lnTo>
                    <a:pt x="0" y="728"/>
                  </a:lnTo>
                  <a:lnTo>
                    <a:pt x="0" y="728"/>
                  </a:lnTo>
                  <a:lnTo>
                    <a:pt x="2" y="690"/>
                  </a:lnTo>
                  <a:lnTo>
                    <a:pt x="4" y="654"/>
                  </a:lnTo>
                  <a:lnTo>
                    <a:pt x="10" y="618"/>
                  </a:lnTo>
                  <a:lnTo>
                    <a:pt x="16" y="582"/>
                  </a:lnTo>
                  <a:lnTo>
                    <a:pt x="24" y="546"/>
                  </a:lnTo>
                  <a:lnTo>
                    <a:pt x="34" y="512"/>
                  </a:lnTo>
                  <a:lnTo>
                    <a:pt x="44" y="478"/>
                  </a:lnTo>
                  <a:lnTo>
                    <a:pt x="58" y="446"/>
                  </a:lnTo>
                  <a:lnTo>
                    <a:pt x="72" y="412"/>
                  </a:lnTo>
                  <a:lnTo>
                    <a:pt x="88" y="382"/>
                  </a:lnTo>
                  <a:lnTo>
                    <a:pt x="106" y="352"/>
                  </a:lnTo>
                  <a:lnTo>
                    <a:pt x="124" y="322"/>
                  </a:lnTo>
                  <a:lnTo>
                    <a:pt x="146" y="294"/>
                  </a:lnTo>
                  <a:lnTo>
                    <a:pt x="166" y="266"/>
                  </a:lnTo>
                  <a:lnTo>
                    <a:pt x="190" y="240"/>
                  </a:lnTo>
                  <a:lnTo>
                    <a:pt x="214" y="214"/>
                  </a:lnTo>
                  <a:lnTo>
                    <a:pt x="238" y="190"/>
                  </a:lnTo>
                  <a:lnTo>
                    <a:pt x="266" y="168"/>
                  </a:lnTo>
                  <a:lnTo>
                    <a:pt x="292" y="146"/>
                  </a:lnTo>
                  <a:lnTo>
                    <a:pt x="322" y="126"/>
                  </a:lnTo>
                  <a:lnTo>
                    <a:pt x="350" y="106"/>
                  </a:lnTo>
                  <a:lnTo>
                    <a:pt x="382" y="88"/>
                  </a:lnTo>
                  <a:lnTo>
                    <a:pt x="412" y="72"/>
                  </a:lnTo>
                  <a:lnTo>
                    <a:pt x="444" y="58"/>
                  </a:lnTo>
                  <a:lnTo>
                    <a:pt x="478" y="46"/>
                  </a:lnTo>
                  <a:lnTo>
                    <a:pt x="512" y="34"/>
                  </a:lnTo>
                  <a:lnTo>
                    <a:pt x="546" y="24"/>
                  </a:lnTo>
                  <a:lnTo>
                    <a:pt x="582" y="16"/>
                  </a:lnTo>
                  <a:lnTo>
                    <a:pt x="618" y="10"/>
                  </a:lnTo>
                  <a:lnTo>
                    <a:pt x="654" y="4"/>
                  </a:lnTo>
                  <a:lnTo>
                    <a:pt x="690" y="2"/>
                  </a:lnTo>
                  <a:lnTo>
                    <a:pt x="728" y="0"/>
                  </a:lnTo>
                  <a:lnTo>
                    <a:pt x="728" y="0"/>
                  </a:lnTo>
                  <a:lnTo>
                    <a:pt x="766" y="2"/>
                  </a:lnTo>
                  <a:lnTo>
                    <a:pt x="802" y="4"/>
                  </a:lnTo>
                  <a:lnTo>
                    <a:pt x="838" y="10"/>
                  </a:lnTo>
                  <a:lnTo>
                    <a:pt x="874" y="16"/>
                  </a:lnTo>
                  <a:lnTo>
                    <a:pt x="910" y="24"/>
                  </a:lnTo>
                  <a:lnTo>
                    <a:pt x="944" y="34"/>
                  </a:lnTo>
                  <a:lnTo>
                    <a:pt x="978" y="46"/>
                  </a:lnTo>
                  <a:lnTo>
                    <a:pt x="1012" y="58"/>
                  </a:lnTo>
                  <a:lnTo>
                    <a:pt x="1044" y="72"/>
                  </a:lnTo>
                  <a:lnTo>
                    <a:pt x="1074" y="88"/>
                  </a:lnTo>
                  <a:lnTo>
                    <a:pt x="1106" y="106"/>
                  </a:lnTo>
                  <a:lnTo>
                    <a:pt x="1134" y="126"/>
                  </a:lnTo>
                  <a:lnTo>
                    <a:pt x="1164" y="146"/>
                  </a:lnTo>
                  <a:lnTo>
                    <a:pt x="1190" y="168"/>
                  </a:lnTo>
                  <a:lnTo>
                    <a:pt x="1218" y="190"/>
                  </a:lnTo>
                  <a:lnTo>
                    <a:pt x="1242" y="214"/>
                  </a:lnTo>
                  <a:lnTo>
                    <a:pt x="1266" y="240"/>
                  </a:lnTo>
                  <a:lnTo>
                    <a:pt x="1290" y="266"/>
                  </a:lnTo>
                  <a:lnTo>
                    <a:pt x="1310" y="294"/>
                  </a:lnTo>
                  <a:lnTo>
                    <a:pt x="1332" y="322"/>
                  </a:lnTo>
                  <a:lnTo>
                    <a:pt x="1350" y="352"/>
                  </a:lnTo>
                  <a:lnTo>
                    <a:pt x="1368" y="382"/>
                  </a:lnTo>
                  <a:lnTo>
                    <a:pt x="1384" y="412"/>
                  </a:lnTo>
                  <a:lnTo>
                    <a:pt x="1398" y="446"/>
                  </a:lnTo>
                  <a:lnTo>
                    <a:pt x="1412" y="478"/>
                  </a:lnTo>
                  <a:lnTo>
                    <a:pt x="1422" y="512"/>
                  </a:lnTo>
                  <a:lnTo>
                    <a:pt x="1432" y="546"/>
                  </a:lnTo>
                  <a:lnTo>
                    <a:pt x="1440" y="582"/>
                  </a:lnTo>
                  <a:lnTo>
                    <a:pt x="1446" y="618"/>
                  </a:lnTo>
                  <a:lnTo>
                    <a:pt x="1452" y="654"/>
                  </a:lnTo>
                  <a:lnTo>
                    <a:pt x="1454" y="690"/>
                  </a:lnTo>
                  <a:lnTo>
                    <a:pt x="1456" y="72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5" name="Freeform 7"/>
            <p:cNvSpPr>
              <a:spLocks/>
            </p:cNvSpPr>
            <p:nvPr/>
          </p:nvSpPr>
          <p:spPr bwMode="auto">
            <a:xfrm>
              <a:off x="2917825" y="2755900"/>
              <a:ext cx="2057400" cy="2057400"/>
            </a:xfrm>
            <a:custGeom>
              <a:avLst/>
              <a:gdLst/>
              <a:ahLst/>
              <a:cxnLst>
                <a:cxn ang="0">
                  <a:pos x="614" y="2"/>
                </a:cxn>
                <a:cxn ang="0">
                  <a:pos x="518" y="14"/>
                </a:cxn>
                <a:cxn ang="0">
                  <a:pos x="426" y="40"/>
                </a:cxn>
                <a:cxn ang="0">
                  <a:pos x="340" y="78"/>
                </a:cxn>
                <a:cxn ang="0">
                  <a:pos x="260" y="130"/>
                </a:cxn>
                <a:cxn ang="0">
                  <a:pos x="190" y="190"/>
                </a:cxn>
                <a:cxn ang="0">
                  <a:pos x="128" y="260"/>
                </a:cxn>
                <a:cxn ang="0">
                  <a:pos x="78" y="340"/>
                </a:cxn>
                <a:cxn ang="0">
                  <a:pos x="40" y="426"/>
                </a:cxn>
                <a:cxn ang="0">
                  <a:pos x="14" y="518"/>
                </a:cxn>
                <a:cxn ang="0">
                  <a:pos x="0" y="614"/>
                </a:cxn>
                <a:cxn ang="0">
                  <a:pos x="0" y="682"/>
                </a:cxn>
                <a:cxn ang="0">
                  <a:pos x="14" y="778"/>
                </a:cxn>
                <a:cxn ang="0">
                  <a:pos x="40" y="872"/>
                </a:cxn>
                <a:cxn ang="0">
                  <a:pos x="78" y="958"/>
                </a:cxn>
                <a:cxn ang="0">
                  <a:pos x="128" y="1036"/>
                </a:cxn>
                <a:cxn ang="0">
                  <a:pos x="190" y="1106"/>
                </a:cxn>
                <a:cxn ang="0">
                  <a:pos x="260" y="1168"/>
                </a:cxn>
                <a:cxn ang="0">
                  <a:pos x="340" y="1218"/>
                </a:cxn>
                <a:cxn ang="0">
                  <a:pos x="426" y="1256"/>
                </a:cxn>
                <a:cxn ang="0">
                  <a:pos x="518" y="1284"/>
                </a:cxn>
                <a:cxn ang="0">
                  <a:pos x="614" y="1296"/>
                </a:cxn>
                <a:cxn ang="0">
                  <a:pos x="682" y="1296"/>
                </a:cxn>
                <a:cxn ang="0">
                  <a:pos x="778" y="1284"/>
                </a:cxn>
                <a:cxn ang="0">
                  <a:pos x="870" y="1256"/>
                </a:cxn>
                <a:cxn ang="0">
                  <a:pos x="956" y="1218"/>
                </a:cxn>
                <a:cxn ang="0">
                  <a:pos x="1036" y="1168"/>
                </a:cxn>
                <a:cxn ang="0">
                  <a:pos x="1106" y="1106"/>
                </a:cxn>
                <a:cxn ang="0">
                  <a:pos x="1168" y="1036"/>
                </a:cxn>
                <a:cxn ang="0">
                  <a:pos x="1218" y="958"/>
                </a:cxn>
                <a:cxn ang="0">
                  <a:pos x="1256" y="872"/>
                </a:cxn>
                <a:cxn ang="0">
                  <a:pos x="1282" y="778"/>
                </a:cxn>
                <a:cxn ang="0">
                  <a:pos x="1296" y="682"/>
                </a:cxn>
                <a:cxn ang="0">
                  <a:pos x="1296" y="614"/>
                </a:cxn>
                <a:cxn ang="0">
                  <a:pos x="1282" y="518"/>
                </a:cxn>
                <a:cxn ang="0">
                  <a:pos x="1256" y="426"/>
                </a:cxn>
                <a:cxn ang="0">
                  <a:pos x="1218" y="340"/>
                </a:cxn>
                <a:cxn ang="0">
                  <a:pos x="1168" y="260"/>
                </a:cxn>
                <a:cxn ang="0">
                  <a:pos x="1106" y="190"/>
                </a:cxn>
                <a:cxn ang="0">
                  <a:pos x="1036" y="130"/>
                </a:cxn>
                <a:cxn ang="0">
                  <a:pos x="956" y="78"/>
                </a:cxn>
                <a:cxn ang="0">
                  <a:pos x="870" y="40"/>
                </a:cxn>
                <a:cxn ang="0">
                  <a:pos x="778" y="14"/>
                </a:cxn>
                <a:cxn ang="0">
                  <a:pos x="682" y="2"/>
                </a:cxn>
              </a:cxnLst>
              <a:rect l="0" t="0" r="r" b="b"/>
              <a:pathLst>
                <a:path w="1296" h="1296">
                  <a:moveTo>
                    <a:pt x="648" y="0"/>
                  </a:moveTo>
                  <a:lnTo>
                    <a:pt x="648" y="0"/>
                  </a:lnTo>
                  <a:lnTo>
                    <a:pt x="614" y="2"/>
                  </a:lnTo>
                  <a:lnTo>
                    <a:pt x="582" y="4"/>
                  </a:lnTo>
                  <a:lnTo>
                    <a:pt x="550" y="8"/>
                  </a:lnTo>
                  <a:lnTo>
                    <a:pt x="518" y="14"/>
                  </a:lnTo>
                  <a:lnTo>
                    <a:pt x="486" y="20"/>
                  </a:lnTo>
                  <a:lnTo>
                    <a:pt x="456" y="30"/>
                  </a:lnTo>
                  <a:lnTo>
                    <a:pt x="426" y="40"/>
                  </a:lnTo>
                  <a:lnTo>
                    <a:pt x="396" y="52"/>
                  </a:lnTo>
                  <a:lnTo>
                    <a:pt x="368" y="64"/>
                  </a:lnTo>
                  <a:lnTo>
                    <a:pt x="340" y="78"/>
                  </a:lnTo>
                  <a:lnTo>
                    <a:pt x="312" y="94"/>
                  </a:lnTo>
                  <a:lnTo>
                    <a:pt x="286" y="110"/>
                  </a:lnTo>
                  <a:lnTo>
                    <a:pt x="260" y="130"/>
                  </a:lnTo>
                  <a:lnTo>
                    <a:pt x="236" y="148"/>
                  </a:lnTo>
                  <a:lnTo>
                    <a:pt x="212" y="168"/>
                  </a:lnTo>
                  <a:lnTo>
                    <a:pt x="190" y="190"/>
                  </a:lnTo>
                  <a:lnTo>
                    <a:pt x="168" y="212"/>
                  </a:lnTo>
                  <a:lnTo>
                    <a:pt x="148" y="236"/>
                  </a:lnTo>
                  <a:lnTo>
                    <a:pt x="128" y="260"/>
                  </a:lnTo>
                  <a:lnTo>
                    <a:pt x="110" y="286"/>
                  </a:lnTo>
                  <a:lnTo>
                    <a:pt x="94" y="312"/>
                  </a:lnTo>
                  <a:lnTo>
                    <a:pt x="78" y="340"/>
                  </a:lnTo>
                  <a:lnTo>
                    <a:pt x="64" y="368"/>
                  </a:lnTo>
                  <a:lnTo>
                    <a:pt x="52" y="396"/>
                  </a:lnTo>
                  <a:lnTo>
                    <a:pt x="40" y="426"/>
                  </a:lnTo>
                  <a:lnTo>
                    <a:pt x="30" y="456"/>
                  </a:lnTo>
                  <a:lnTo>
                    <a:pt x="20" y="486"/>
                  </a:lnTo>
                  <a:lnTo>
                    <a:pt x="14" y="518"/>
                  </a:lnTo>
                  <a:lnTo>
                    <a:pt x="8" y="550"/>
                  </a:lnTo>
                  <a:lnTo>
                    <a:pt x="4" y="582"/>
                  </a:lnTo>
                  <a:lnTo>
                    <a:pt x="0" y="614"/>
                  </a:lnTo>
                  <a:lnTo>
                    <a:pt x="0" y="648"/>
                  </a:lnTo>
                  <a:lnTo>
                    <a:pt x="0" y="648"/>
                  </a:lnTo>
                  <a:lnTo>
                    <a:pt x="0" y="682"/>
                  </a:lnTo>
                  <a:lnTo>
                    <a:pt x="4" y="714"/>
                  </a:lnTo>
                  <a:lnTo>
                    <a:pt x="8" y="746"/>
                  </a:lnTo>
                  <a:lnTo>
                    <a:pt x="14" y="778"/>
                  </a:lnTo>
                  <a:lnTo>
                    <a:pt x="20" y="810"/>
                  </a:lnTo>
                  <a:lnTo>
                    <a:pt x="30" y="840"/>
                  </a:lnTo>
                  <a:lnTo>
                    <a:pt x="40" y="872"/>
                  </a:lnTo>
                  <a:lnTo>
                    <a:pt x="52" y="900"/>
                  </a:lnTo>
                  <a:lnTo>
                    <a:pt x="64" y="930"/>
                  </a:lnTo>
                  <a:lnTo>
                    <a:pt x="78" y="958"/>
                  </a:lnTo>
                  <a:lnTo>
                    <a:pt x="94" y="984"/>
                  </a:lnTo>
                  <a:lnTo>
                    <a:pt x="110" y="1010"/>
                  </a:lnTo>
                  <a:lnTo>
                    <a:pt x="128" y="1036"/>
                  </a:lnTo>
                  <a:lnTo>
                    <a:pt x="148" y="1060"/>
                  </a:lnTo>
                  <a:lnTo>
                    <a:pt x="168" y="1084"/>
                  </a:lnTo>
                  <a:lnTo>
                    <a:pt x="190" y="1106"/>
                  </a:lnTo>
                  <a:lnTo>
                    <a:pt x="212" y="1128"/>
                  </a:lnTo>
                  <a:lnTo>
                    <a:pt x="236" y="1148"/>
                  </a:lnTo>
                  <a:lnTo>
                    <a:pt x="260" y="1168"/>
                  </a:lnTo>
                  <a:lnTo>
                    <a:pt x="286" y="1186"/>
                  </a:lnTo>
                  <a:lnTo>
                    <a:pt x="312" y="1202"/>
                  </a:lnTo>
                  <a:lnTo>
                    <a:pt x="340" y="1218"/>
                  </a:lnTo>
                  <a:lnTo>
                    <a:pt x="368" y="1232"/>
                  </a:lnTo>
                  <a:lnTo>
                    <a:pt x="396" y="1246"/>
                  </a:lnTo>
                  <a:lnTo>
                    <a:pt x="426" y="1256"/>
                  </a:lnTo>
                  <a:lnTo>
                    <a:pt x="456" y="1268"/>
                  </a:lnTo>
                  <a:lnTo>
                    <a:pt x="486" y="1276"/>
                  </a:lnTo>
                  <a:lnTo>
                    <a:pt x="518" y="1284"/>
                  </a:lnTo>
                  <a:lnTo>
                    <a:pt x="550" y="1288"/>
                  </a:lnTo>
                  <a:lnTo>
                    <a:pt x="582" y="1292"/>
                  </a:lnTo>
                  <a:lnTo>
                    <a:pt x="614" y="1296"/>
                  </a:lnTo>
                  <a:lnTo>
                    <a:pt x="648" y="1296"/>
                  </a:lnTo>
                  <a:lnTo>
                    <a:pt x="648" y="1296"/>
                  </a:lnTo>
                  <a:lnTo>
                    <a:pt x="682" y="1296"/>
                  </a:lnTo>
                  <a:lnTo>
                    <a:pt x="714" y="1292"/>
                  </a:lnTo>
                  <a:lnTo>
                    <a:pt x="746" y="1288"/>
                  </a:lnTo>
                  <a:lnTo>
                    <a:pt x="778" y="1284"/>
                  </a:lnTo>
                  <a:lnTo>
                    <a:pt x="810" y="1276"/>
                  </a:lnTo>
                  <a:lnTo>
                    <a:pt x="840" y="1268"/>
                  </a:lnTo>
                  <a:lnTo>
                    <a:pt x="870" y="1256"/>
                  </a:lnTo>
                  <a:lnTo>
                    <a:pt x="900" y="1246"/>
                  </a:lnTo>
                  <a:lnTo>
                    <a:pt x="928" y="1232"/>
                  </a:lnTo>
                  <a:lnTo>
                    <a:pt x="956" y="1218"/>
                  </a:lnTo>
                  <a:lnTo>
                    <a:pt x="984" y="1202"/>
                  </a:lnTo>
                  <a:lnTo>
                    <a:pt x="1010" y="1186"/>
                  </a:lnTo>
                  <a:lnTo>
                    <a:pt x="1036" y="1168"/>
                  </a:lnTo>
                  <a:lnTo>
                    <a:pt x="1060" y="1148"/>
                  </a:lnTo>
                  <a:lnTo>
                    <a:pt x="1084" y="1128"/>
                  </a:lnTo>
                  <a:lnTo>
                    <a:pt x="1106" y="1106"/>
                  </a:lnTo>
                  <a:lnTo>
                    <a:pt x="1128" y="1084"/>
                  </a:lnTo>
                  <a:lnTo>
                    <a:pt x="1148" y="1060"/>
                  </a:lnTo>
                  <a:lnTo>
                    <a:pt x="1168" y="1036"/>
                  </a:lnTo>
                  <a:lnTo>
                    <a:pt x="1186" y="1010"/>
                  </a:lnTo>
                  <a:lnTo>
                    <a:pt x="1202" y="984"/>
                  </a:lnTo>
                  <a:lnTo>
                    <a:pt x="1218" y="958"/>
                  </a:lnTo>
                  <a:lnTo>
                    <a:pt x="1232" y="930"/>
                  </a:lnTo>
                  <a:lnTo>
                    <a:pt x="1244" y="900"/>
                  </a:lnTo>
                  <a:lnTo>
                    <a:pt x="1256" y="872"/>
                  </a:lnTo>
                  <a:lnTo>
                    <a:pt x="1266" y="840"/>
                  </a:lnTo>
                  <a:lnTo>
                    <a:pt x="1276" y="810"/>
                  </a:lnTo>
                  <a:lnTo>
                    <a:pt x="1282" y="778"/>
                  </a:lnTo>
                  <a:lnTo>
                    <a:pt x="1288" y="746"/>
                  </a:lnTo>
                  <a:lnTo>
                    <a:pt x="1292" y="714"/>
                  </a:lnTo>
                  <a:lnTo>
                    <a:pt x="1296" y="682"/>
                  </a:lnTo>
                  <a:lnTo>
                    <a:pt x="1296" y="648"/>
                  </a:lnTo>
                  <a:lnTo>
                    <a:pt x="1296" y="648"/>
                  </a:lnTo>
                  <a:lnTo>
                    <a:pt x="1296" y="614"/>
                  </a:lnTo>
                  <a:lnTo>
                    <a:pt x="1292" y="582"/>
                  </a:lnTo>
                  <a:lnTo>
                    <a:pt x="1288" y="550"/>
                  </a:lnTo>
                  <a:lnTo>
                    <a:pt x="1282" y="518"/>
                  </a:lnTo>
                  <a:lnTo>
                    <a:pt x="1276" y="486"/>
                  </a:lnTo>
                  <a:lnTo>
                    <a:pt x="1266" y="456"/>
                  </a:lnTo>
                  <a:lnTo>
                    <a:pt x="1256" y="426"/>
                  </a:lnTo>
                  <a:lnTo>
                    <a:pt x="1244" y="396"/>
                  </a:lnTo>
                  <a:lnTo>
                    <a:pt x="1232" y="368"/>
                  </a:lnTo>
                  <a:lnTo>
                    <a:pt x="1218" y="340"/>
                  </a:lnTo>
                  <a:lnTo>
                    <a:pt x="1202" y="312"/>
                  </a:lnTo>
                  <a:lnTo>
                    <a:pt x="1186" y="286"/>
                  </a:lnTo>
                  <a:lnTo>
                    <a:pt x="1168" y="260"/>
                  </a:lnTo>
                  <a:lnTo>
                    <a:pt x="1148" y="236"/>
                  </a:lnTo>
                  <a:lnTo>
                    <a:pt x="1128" y="212"/>
                  </a:lnTo>
                  <a:lnTo>
                    <a:pt x="1106" y="190"/>
                  </a:lnTo>
                  <a:lnTo>
                    <a:pt x="1084" y="168"/>
                  </a:lnTo>
                  <a:lnTo>
                    <a:pt x="1060" y="148"/>
                  </a:lnTo>
                  <a:lnTo>
                    <a:pt x="1036" y="130"/>
                  </a:lnTo>
                  <a:lnTo>
                    <a:pt x="1010" y="110"/>
                  </a:lnTo>
                  <a:lnTo>
                    <a:pt x="984" y="94"/>
                  </a:lnTo>
                  <a:lnTo>
                    <a:pt x="956" y="78"/>
                  </a:lnTo>
                  <a:lnTo>
                    <a:pt x="928" y="64"/>
                  </a:lnTo>
                  <a:lnTo>
                    <a:pt x="900" y="52"/>
                  </a:lnTo>
                  <a:lnTo>
                    <a:pt x="870" y="40"/>
                  </a:lnTo>
                  <a:lnTo>
                    <a:pt x="840" y="30"/>
                  </a:lnTo>
                  <a:lnTo>
                    <a:pt x="810" y="20"/>
                  </a:lnTo>
                  <a:lnTo>
                    <a:pt x="778" y="14"/>
                  </a:lnTo>
                  <a:lnTo>
                    <a:pt x="746" y="8"/>
                  </a:lnTo>
                  <a:lnTo>
                    <a:pt x="714" y="4"/>
                  </a:lnTo>
                  <a:lnTo>
                    <a:pt x="682" y="2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rgbClr val="2189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" name="Freeform 8"/>
            <p:cNvSpPr>
              <a:spLocks/>
            </p:cNvSpPr>
            <p:nvPr/>
          </p:nvSpPr>
          <p:spPr bwMode="auto">
            <a:xfrm>
              <a:off x="2917825" y="2755900"/>
              <a:ext cx="2057400" cy="2057400"/>
            </a:xfrm>
            <a:custGeom>
              <a:avLst/>
              <a:gdLst/>
              <a:ahLst/>
              <a:cxnLst>
                <a:cxn ang="0">
                  <a:pos x="614" y="2"/>
                </a:cxn>
                <a:cxn ang="0">
                  <a:pos x="518" y="14"/>
                </a:cxn>
                <a:cxn ang="0">
                  <a:pos x="426" y="40"/>
                </a:cxn>
                <a:cxn ang="0">
                  <a:pos x="340" y="78"/>
                </a:cxn>
                <a:cxn ang="0">
                  <a:pos x="260" y="130"/>
                </a:cxn>
                <a:cxn ang="0">
                  <a:pos x="190" y="190"/>
                </a:cxn>
                <a:cxn ang="0">
                  <a:pos x="128" y="260"/>
                </a:cxn>
                <a:cxn ang="0">
                  <a:pos x="78" y="340"/>
                </a:cxn>
                <a:cxn ang="0">
                  <a:pos x="40" y="426"/>
                </a:cxn>
                <a:cxn ang="0">
                  <a:pos x="14" y="518"/>
                </a:cxn>
                <a:cxn ang="0">
                  <a:pos x="0" y="614"/>
                </a:cxn>
                <a:cxn ang="0">
                  <a:pos x="0" y="682"/>
                </a:cxn>
                <a:cxn ang="0">
                  <a:pos x="14" y="778"/>
                </a:cxn>
                <a:cxn ang="0">
                  <a:pos x="40" y="872"/>
                </a:cxn>
                <a:cxn ang="0">
                  <a:pos x="78" y="958"/>
                </a:cxn>
                <a:cxn ang="0">
                  <a:pos x="128" y="1036"/>
                </a:cxn>
                <a:cxn ang="0">
                  <a:pos x="190" y="1106"/>
                </a:cxn>
                <a:cxn ang="0">
                  <a:pos x="260" y="1168"/>
                </a:cxn>
                <a:cxn ang="0">
                  <a:pos x="340" y="1218"/>
                </a:cxn>
                <a:cxn ang="0">
                  <a:pos x="426" y="1256"/>
                </a:cxn>
                <a:cxn ang="0">
                  <a:pos x="518" y="1284"/>
                </a:cxn>
                <a:cxn ang="0">
                  <a:pos x="614" y="1296"/>
                </a:cxn>
                <a:cxn ang="0">
                  <a:pos x="682" y="1296"/>
                </a:cxn>
                <a:cxn ang="0">
                  <a:pos x="778" y="1284"/>
                </a:cxn>
                <a:cxn ang="0">
                  <a:pos x="870" y="1256"/>
                </a:cxn>
                <a:cxn ang="0">
                  <a:pos x="956" y="1218"/>
                </a:cxn>
                <a:cxn ang="0">
                  <a:pos x="1036" y="1168"/>
                </a:cxn>
                <a:cxn ang="0">
                  <a:pos x="1106" y="1106"/>
                </a:cxn>
                <a:cxn ang="0">
                  <a:pos x="1168" y="1036"/>
                </a:cxn>
                <a:cxn ang="0">
                  <a:pos x="1218" y="958"/>
                </a:cxn>
                <a:cxn ang="0">
                  <a:pos x="1256" y="872"/>
                </a:cxn>
                <a:cxn ang="0">
                  <a:pos x="1282" y="778"/>
                </a:cxn>
                <a:cxn ang="0">
                  <a:pos x="1296" y="682"/>
                </a:cxn>
                <a:cxn ang="0">
                  <a:pos x="1296" y="614"/>
                </a:cxn>
                <a:cxn ang="0">
                  <a:pos x="1282" y="518"/>
                </a:cxn>
                <a:cxn ang="0">
                  <a:pos x="1256" y="426"/>
                </a:cxn>
                <a:cxn ang="0">
                  <a:pos x="1218" y="340"/>
                </a:cxn>
                <a:cxn ang="0">
                  <a:pos x="1168" y="260"/>
                </a:cxn>
                <a:cxn ang="0">
                  <a:pos x="1106" y="190"/>
                </a:cxn>
                <a:cxn ang="0">
                  <a:pos x="1036" y="130"/>
                </a:cxn>
                <a:cxn ang="0">
                  <a:pos x="956" y="78"/>
                </a:cxn>
                <a:cxn ang="0">
                  <a:pos x="870" y="40"/>
                </a:cxn>
                <a:cxn ang="0">
                  <a:pos x="778" y="14"/>
                </a:cxn>
                <a:cxn ang="0">
                  <a:pos x="682" y="2"/>
                </a:cxn>
              </a:cxnLst>
              <a:rect l="0" t="0" r="r" b="b"/>
              <a:pathLst>
                <a:path w="1296" h="1296">
                  <a:moveTo>
                    <a:pt x="648" y="0"/>
                  </a:moveTo>
                  <a:lnTo>
                    <a:pt x="648" y="0"/>
                  </a:lnTo>
                  <a:lnTo>
                    <a:pt x="614" y="2"/>
                  </a:lnTo>
                  <a:lnTo>
                    <a:pt x="582" y="4"/>
                  </a:lnTo>
                  <a:lnTo>
                    <a:pt x="550" y="8"/>
                  </a:lnTo>
                  <a:lnTo>
                    <a:pt x="518" y="14"/>
                  </a:lnTo>
                  <a:lnTo>
                    <a:pt x="486" y="20"/>
                  </a:lnTo>
                  <a:lnTo>
                    <a:pt x="456" y="30"/>
                  </a:lnTo>
                  <a:lnTo>
                    <a:pt x="426" y="40"/>
                  </a:lnTo>
                  <a:lnTo>
                    <a:pt x="396" y="52"/>
                  </a:lnTo>
                  <a:lnTo>
                    <a:pt x="368" y="64"/>
                  </a:lnTo>
                  <a:lnTo>
                    <a:pt x="340" y="78"/>
                  </a:lnTo>
                  <a:lnTo>
                    <a:pt x="312" y="94"/>
                  </a:lnTo>
                  <a:lnTo>
                    <a:pt x="286" y="110"/>
                  </a:lnTo>
                  <a:lnTo>
                    <a:pt x="260" y="130"/>
                  </a:lnTo>
                  <a:lnTo>
                    <a:pt x="236" y="148"/>
                  </a:lnTo>
                  <a:lnTo>
                    <a:pt x="212" y="168"/>
                  </a:lnTo>
                  <a:lnTo>
                    <a:pt x="190" y="190"/>
                  </a:lnTo>
                  <a:lnTo>
                    <a:pt x="168" y="212"/>
                  </a:lnTo>
                  <a:lnTo>
                    <a:pt x="148" y="236"/>
                  </a:lnTo>
                  <a:lnTo>
                    <a:pt x="128" y="260"/>
                  </a:lnTo>
                  <a:lnTo>
                    <a:pt x="110" y="286"/>
                  </a:lnTo>
                  <a:lnTo>
                    <a:pt x="94" y="312"/>
                  </a:lnTo>
                  <a:lnTo>
                    <a:pt x="78" y="340"/>
                  </a:lnTo>
                  <a:lnTo>
                    <a:pt x="64" y="368"/>
                  </a:lnTo>
                  <a:lnTo>
                    <a:pt x="52" y="396"/>
                  </a:lnTo>
                  <a:lnTo>
                    <a:pt x="40" y="426"/>
                  </a:lnTo>
                  <a:lnTo>
                    <a:pt x="30" y="456"/>
                  </a:lnTo>
                  <a:lnTo>
                    <a:pt x="20" y="486"/>
                  </a:lnTo>
                  <a:lnTo>
                    <a:pt x="14" y="518"/>
                  </a:lnTo>
                  <a:lnTo>
                    <a:pt x="8" y="550"/>
                  </a:lnTo>
                  <a:lnTo>
                    <a:pt x="4" y="582"/>
                  </a:lnTo>
                  <a:lnTo>
                    <a:pt x="0" y="614"/>
                  </a:lnTo>
                  <a:lnTo>
                    <a:pt x="0" y="648"/>
                  </a:lnTo>
                  <a:lnTo>
                    <a:pt x="0" y="648"/>
                  </a:lnTo>
                  <a:lnTo>
                    <a:pt x="0" y="682"/>
                  </a:lnTo>
                  <a:lnTo>
                    <a:pt x="4" y="714"/>
                  </a:lnTo>
                  <a:lnTo>
                    <a:pt x="8" y="746"/>
                  </a:lnTo>
                  <a:lnTo>
                    <a:pt x="14" y="778"/>
                  </a:lnTo>
                  <a:lnTo>
                    <a:pt x="20" y="810"/>
                  </a:lnTo>
                  <a:lnTo>
                    <a:pt x="30" y="840"/>
                  </a:lnTo>
                  <a:lnTo>
                    <a:pt x="40" y="872"/>
                  </a:lnTo>
                  <a:lnTo>
                    <a:pt x="52" y="900"/>
                  </a:lnTo>
                  <a:lnTo>
                    <a:pt x="64" y="930"/>
                  </a:lnTo>
                  <a:lnTo>
                    <a:pt x="78" y="958"/>
                  </a:lnTo>
                  <a:lnTo>
                    <a:pt x="94" y="984"/>
                  </a:lnTo>
                  <a:lnTo>
                    <a:pt x="110" y="1010"/>
                  </a:lnTo>
                  <a:lnTo>
                    <a:pt x="128" y="1036"/>
                  </a:lnTo>
                  <a:lnTo>
                    <a:pt x="148" y="1060"/>
                  </a:lnTo>
                  <a:lnTo>
                    <a:pt x="168" y="1084"/>
                  </a:lnTo>
                  <a:lnTo>
                    <a:pt x="190" y="1106"/>
                  </a:lnTo>
                  <a:lnTo>
                    <a:pt x="212" y="1128"/>
                  </a:lnTo>
                  <a:lnTo>
                    <a:pt x="236" y="1148"/>
                  </a:lnTo>
                  <a:lnTo>
                    <a:pt x="260" y="1168"/>
                  </a:lnTo>
                  <a:lnTo>
                    <a:pt x="286" y="1186"/>
                  </a:lnTo>
                  <a:lnTo>
                    <a:pt x="312" y="1202"/>
                  </a:lnTo>
                  <a:lnTo>
                    <a:pt x="340" y="1218"/>
                  </a:lnTo>
                  <a:lnTo>
                    <a:pt x="368" y="1232"/>
                  </a:lnTo>
                  <a:lnTo>
                    <a:pt x="396" y="1246"/>
                  </a:lnTo>
                  <a:lnTo>
                    <a:pt x="426" y="1256"/>
                  </a:lnTo>
                  <a:lnTo>
                    <a:pt x="456" y="1268"/>
                  </a:lnTo>
                  <a:lnTo>
                    <a:pt x="486" y="1276"/>
                  </a:lnTo>
                  <a:lnTo>
                    <a:pt x="518" y="1284"/>
                  </a:lnTo>
                  <a:lnTo>
                    <a:pt x="550" y="1288"/>
                  </a:lnTo>
                  <a:lnTo>
                    <a:pt x="582" y="1292"/>
                  </a:lnTo>
                  <a:lnTo>
                    <a:pt x="614" y="1296"/>
                  </a:lnTo>
                  <a:lnTo>
                    <a:pt x="648" y="1296"/>
                  </a:lnTo>
                  <a:lnTo>
                    <a:pt x="648" y="1296"/>
                  </a:lnTo>
                  <a:lnTo>
                    <a:pt x="682" y="1296"/>
                  </a:lnTo>
                  <a:lnTo>
                    <a:pt x="714" y="1292"/>
                  </a:lnTo>
                  <a:lnTo>
                    <a:pt x="746" y="1288"/>
                  </a:lnTo>
                  <a:lnTo>
                    <a:pt x="778" y="1284"/>
                  </a:lnTo>
                  <a:lnTo>
                    <a:pt x="810" y="1276"/>
                  </a:lnTo>
                  <a:lnTo>
                    <a:pt x="840" y="1268"/>
                  </a:lnTo>
                  <a:lnTo>
                    <a:pt x="870" y="1256"/>
                  </a:lnTo>
                  <a:lnTo>
                    <a:pt x="900" y="1246"/>
                  </a:lnTo>
                  <a:lnTo>
                    <a:pt x="928" y="1232"/>
                  </a:lnTo>
                  <a:lnTo>
                    <a:pt x="956" y="1218"/>
                  </a:lnTo>
                  <a:lnTo>
                    <a:pt x="984" y="1202"/>
                  </a:lnTo>
                  <a:lnTo>
                    <a:pt x="1010" y="1186"/>
                  </a:lnTo>
                  <a:lnTo>
                    <a:pt x="1036" y="1168"/>
                  </a:lnTo>
                  <a:lnTo>
                    <a:pt x="1060" y="1148"/>
                  </a:lnTo>
                  <a:lnTo>
                    <a:pt x="1084" y="1128"/>
                  </a:lnTo>
                  <a:lnTo>
                    <a:pt x="1106" y="1106"/>
                  </a:lnTo>
                  <a:lnTo>
                    <a:pt x="1128" y="1084"/>
                  </a:lnTo>
                  <a:lnTo>
                    <a:pt x="1148" y="1060"/>
                  </a:lnTo>
                  <a:lnTo>
                    <a:pt x="1168" y="1036"/>
                  </a:lnTo>
                  <a:lnTo>
                    <a:pt x="1186" y="1010"/>
                  </a:lnTo>
                  <a:lnTo>
                    <a:pt x="1202" y="984"/>
                  </a:lnTo>
                  <a:lnTo>
                    <a:pt x="1218" y="958"/>
                  </a:lnTo>
                  <a:lnTo>
                    <a:pt x="1232" y="930"/>
                  </a:lnTo>
                  <a:lnTo>
                    <a:pt x="1244" y="900"/>
                  </a:lnTo>
                  <a:lnTo>
                    <a:pt x="1256" y="872"/>
                  </a:lnTo>
                  <a:lnTo>
                    <a:pt x="1266" y="840"/>
                  </a:lnTo>
                  <a:lnTo>
                    <a:pt x="1276" y="810"/>
                  </a:lnTo>
                  <a:lnTo>
                    <a:pt x="1282" y="778"/>
                  </a:lnTo>
                  <a:lnTo>
                    <a:pt x="1288" y="746"/>
                  </a:lnTo>
                  <a:lnTo>
                    <a:pt x="1292" y="714"/>
                  </a:lnTo>
                  <a:lnTo>
                    <a:pt x="1296" y="682"/>
                  </a:lnTo>
                  <a:lnTo>
                    <a:pt x="1296" y="648"/>
                  </a:lnTo>
                  <a:lnTo>
                    <a:pt x="1296" y="648"/>
                  </a:lnTo>
                  <a:lnTo>
                    <a:pt x="1296" y="614"/>
                  </a:lnTo>
                  <a:lnTo>
                    <a:pt x="1292" y="582"/>
                  </a:lnTo>
                  <a:lnTo>
                    <a:pt x="1288" y="550"/>
                  </a:lnTo>
                  <a:lnTo>
                    <a:pt x="1282" y="518"/>
                  </a:lnTo>
                  <a:lnTo>
                    <a:pt x="1276" y="486"/>
                  </a:lnTo>
                  <a:lnTo>
                    <a:pt x="1266" y="456"/>
                  </a:lnTo>
                  <a:lnTo>
                    <a:pt x="1256" y="426"/>
                  </a:lnTo>
                  <a:lnTo>
                    <a:pt x="1244" y="396"/>
                  </a:lnTo>
                  <a:lnTo>
                    <a:pt x="1232" y="368"/>
                  </a:lnTo>
                  <a:lnTo>
                    <a:pt x="1218" y="340"/>
                  </a:lnTo>
                  <a:lnTo>
                    <a:pt x="1202" y="312"/>
                  </a:lnTo>
                  <a:lnTo>
                    <a:pt x="1186" y="286"/>
                  </a:lnTo>
                  <a:lnTo>
                    <a:pt x="1168" y="260"/>
                  </a:lnTo>
                  <a:lnTo>
                    <a:pt x="1148" y="236"/>
                  </a:lnTo>
                  <a:lnTo>
                    <a:pt x="1128" y="212"/>
                  </a:lnTo>
                  <a:lnTo>
                    <a:pt x="1106" y="190"/>
                  </a:lnTo>
                  <a:lnTo>
                    <a:pt x="1084" y="168"/>
                  </a:lnTo>
                  <a:lnTo>
                    <a:pt x="1060" y="148"/>
                  </a:lnTo>
                  <a:lnTo>
                    <a:pt x="1036" y="130"/>
                  </a:lnTo>
                  <a:lnTo>
                    <a:pt x="1010" y="110"/>
                  </a:lnTo>
                  <a:lnTo>
                    <a:pt x="984" y="94"/>
                  </a:lnTo>
                  <a:lnTo>
                    <a:pt x="956" y="78"/>
                  </a:lnTo>
                  <a:lnTo>
                    <a:pt x="928" y="64"/>
                  </a:lnTo>
                  <a:lnTo>
                    <a:pt x="900" y="52"/>
                  </a:lnTo>
                  <a:lnTo>
                    <a:pt x="870" y="40"/>
                  </a:lnTo>
                  <a:lnTo>
                    <a:pt x="840" y="30"/>
                  </a:lnTo>
                  <a:lnTo>
                    <a:pt x="810" y="20"/>
                  </a:lnTo>
                  <a:lnTo>
                    <a:pt x="778" y="14"/>
                  </a:lnTo>
                  <a:lnTo>
                    <a:pt x="746" y="8"/>
                  </a:lnTo>
                  <a:lnTo>
                    <a:pt x="714" y="4"/>
                  </a:lnTo>
                  <a:lnTo>
                    <a:pt x="682" y="2"/>
                  </a:lnTo>
                  <a:lnTo>
                    <a:pt x="648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" name="Freeform 9"/>
            <p:cNvSpPr>
              <a:spLocks/>
            </p:cNvSpPr>
            <p:nvPr/>
          </p:nvSpPr>
          <p:spPr bwMode="auto">
            <a:xfrm>
              <a:off x="3136900" y="3003550"/>
              <a:ext cx="1171575" cy="1978025"/>
            </a:xfrm>
            <a:custGeom>
              <a:avLst/>
              <a:gdLst/>
              <a:ahLst/>
              <a:cxnLst>
                <a:cxn ang="0">
                  <a:pos x="402" y="48"/>
                </a:cxn>
                <a:cxn ang="0">
                  <a:pos x="414" y="80"/>
                </a:cxn>
                <a:cxn ang="0">
                  <a:pos x="502" y="62"/>
                </a:cxn>
                <a:cxn ang="0">
                  <a:pos x="568" y="74"/>
                </a:cxn>
                <a:cxn ang="0">
                  <a:pos x="486" y="134"/>
                </a:cxn>
                <a:cxn ang="0">
                  <a:pos x="486" y="170"/>
                </a:cxn>
                <a:cxn ang="0">
                  <a:pos x="544" y="252"/>
                </a:cxn>
                <a:cxn ang="0">
                  <a:pos x="546" y="342"/>
                </a:cxn>
                <a:cxn ang="0">
                  <a:pos x="514" y="414"/>
                </a:cxn>
                <a:cxn ang="0">
                  <a:pos x="480" y="482"/>
                </a:cxn>
                <a:cxn ang="0">
                  <a:pos x="520" y="482"/>
                </a:cxn>
                <a:cxn ang="0">
                  <a:pos x="586" y="422"/>
                </a:cxn>
                <a:cxn ang="0">
                  <a:pos x="658" y="326"/>
                </a:cxn>
                <a:cxn ang="0">
                  <a:pos x="714" y="272"/>
                </a:cxn>
                <a:cxn ang="0">
                  <a:pos x="732" y="276"/>
                </a:cxn>
                <a:cxn ang="0">
                  <a:pos x="734" y="318"/>
                </a:cxn>
                <a:cxn ang="0">
                  <a:pos x="712" y="376"/>
                </a:cxn>
                <a:cxn ang="0">
                  <a:pos x="606" y="570"/>
                </a:cxn>
                <a:cxn ang="0">
                  <a:pos x="600" y="674"/>
                </a:cxn>
                <a:cxn ang="0">
                  <a:pos x="606" y="826"/>
                </a:cxn>
                <a:cxn ang="0">
                  <a:pos x="584" y="972"/>
                </a:cxn>
                <a:cxn ang="0">
                  <a:pos x="520" y="1162"/>
                </a:cxn>
                <a:cxn ang="0">
                  <a:pos x="494" y="1212"/>
                </a:cxn>
                <a:cxn ang="0">
                  <a:pos x="466" y="1222"/>
                </a:cxn>
                <a:cxn ang="0">
                  <a:pos x="452" y="1210"/>
                </a:cxn>
                <a:cxn ang="0">
                  <a:pos x="474" y="1140"/>
                </a:cxn>
                <a:cxn ang="0">
                  <a:pos x="494" y="1046"/>
                </a:cxn>
                <a:cxn ang="0">
                  <a:pos x="472" y="1018"/>
                </a:cxn>
                <a:cxn ang="0">
                  <a:pos x="364" y="1194"/>
                </a:cxn>
                <a:cxn ang="0">
                  <a:pos x="324" y="1240"/>
                </a:cxn>
                <a:cxn ang="0">
                  <a:pos x="294" y="1242"/>
                </a:cxn>
                <a:cxn ang="0">
                  <a:pos x="286" y="1228"/>
                </a:cxn>
                <a:cxn ang="0">
                  <a:pos x="324" y="1126"/>
                </a:cxn>
                <a:cxn ang="0">
                  <a:pos x="356" y="1036"/>
                </a:cxn>
                <a:cxn ang="0">
                  <a:pos x="386" y="898"/>
                </a:cxn>
                <a:cxn ang="0">
                  <a:pos x="384" y="794"/>
                </a:cxn>
                <a:cxn ang="0">
                  <a:pos x="360" y="752"/>
                </a:cxn>
                <a:cxn ang="0">
                  <a:pos x="312" y="740"/>
                </a:cxn>
                <a:cxn ang="0">
                  <a:pos x="250" y="764"/>
                </a:cxn>
                <a:cxn ang="0">
                  <a:pos x="180" y="818"/>
                </a:cxn>
                <a:cxn ang="0">
                  <a:pos x="118" y="860"/>
                </a:cxn>
                <a:cxn ang="0">
                  <a:pos x="104" y="854"/>
                </a:cxn>
                <a:cxn ang="0">
                  <a:pos x="98" y="824"/>
                </a:cxn>
                <a:cxn ang="0">
                  <a:pos x="126" y="760"/>
                </a:cxn>
                <a:cxn ang="0">
                  <a:pos x="226" y="644"/>
                </a:cxn>
                <a:cxn ang="0">
                  <a:pos x="320" y="586"/>
                </a:cxn>
                <a:cxn ang="0">
                  <a:pos x="258" y="574"/>
                </a:cxn>
                <a:cxn ang="0">
                  <a:pos x="192" y="576"/>
                </a:cxn>
                <a:cxn ang="0">
                  <a:pos x="116" y="550"/>
                </a:cxn>
                <a:cxn ang="0">
                  <a:pos x="84" y="516"/>
                </a:cxn>
                <a:cxn ang="0">
                  <a:pos x="66" y="466"/>
                </a:cxn>
                <a:cxn ang="0">
                  <a:pos x="46" y="434"/>
                </a:cxn>
                <a:cxn ang="0">
                  <a:pos x="0" y="450"/>
                </a:cxn>
                <a:cxn ang="0">
                  <a:pos x="28" y="382"/>
                </a:cxn>
                <a:cxn ang="0">
                  <a:pos x="16" y="336"/>
                </a:cxn>
                <a:cxn ang="0">
                  <a:pos x="22" y="268"/>
                </a:cxn>
                <a:cxn ang="0">
                  <a:pos x="40" y="288"/>
                </a:cxn>
                <a:cxn ang="0">
                  <a:pos x="58" y="314"/>
                </a:cxn>
                <a:cxn ang="0">
                  <a:pos x="74" y="230"/>
                </a:cxn>
                <a:cxn ang="0">
                  <a:pos x="110" y="160"/>
                </a:cxn>
                <a:cxn ang="0">
                  <a:pos x="186" y="86"/>
                </a:cxn>
                <a:cxn ang="0">
                  <a:pos x="306" y="26"/>
                </a:cxn>
                <a:cxn ang="0">
                  <a:pos x="418" y="0"/>
                </a:cxn>
              </a:cxnLst>
              <a:rect l="0" t="0" r="r" b="b"/>
              <a:pathLst>
                <a:path w="738" h="1246">
                  <a:moveTo>
                    <a:pt x="418" y="0"/>
                  </a:moveTo>
                  <a:lnTo>
                    <a:pt x="418" y="0"/>
                  </a:lnTo>
                  <a:lnTo>
                    <a:pt x="406" y="28"/>
                  </a:lnTo>
                  <a:lnTo>
                    <a:pt x="402" y="48"/>
                  </a:lnTo>
                  <a:lnTo>
                    <a:pt x="400" y="66"/>
                  </a:lnTo>
                  <a:lnTo>
                    <a:pt x="400" y="88"/>
                  </a:lnTo>
                  <a:lnTo>
                    <a:pt x="400" y="88"/>
                  </a:lnTo>
                  <a:lnTo>
                    <a:pt x="414" y="80"/>
                  </a:lnTo>
                  <a:lnTo>
                    <a:pt x="434" y="74"/>
                  </a:lnTo>
                  <a:lnTo>
                    <a:pt x="454" y="68"/>
                  </a:lnTo>
                  <a:lnTo>
                    <a:pt x="478" y="64"/>
                  </a:lnTo>
                  <a:lnTo>
                    <a:pt x="502" y="62"/>
                  </a:lnTo>
                  <a:lnTo>
                    <a:pt x="526" y="62"/>
                  </a:lnTo>
                  <a:lnTo>
                    <a:pt x="548" y="66"/>
                  </a:lnTo>
                  <a:lnTo>
                    <a:pt x="560" y="70"/>
                  </a:lnTo>
                  <a:lnTo>
                    <a:pt x="568" y="74"/>
                  </a:lnTo>
                  <a:lnTo>
                    <a:pt x="568" y="74"/>
                  </a:lnTo>
                  <a:lnTo>
                    <a:pt x="540" y="94"/>
                  </a:lnTo>
                  <a:lnTo>
                    <a:pt x="512" y="112"/>
                  </a:lnTo>
                  <a:lnTo>
                    <a:pt x="486" y="134"/>
                  </a:lnTo>
                  <a:lnTo>
                    <a:pt x="474" y="144"/>
                  </a:lnTo>
                  <a:lnTo>
                    <a:pt x="462" y="158"/>
                  </a:lnTo>
                  <a:lnTo>
                    <a:pt x="462" y="158"/>
                  </a:lnTo>
                  <a:lnTo>
                    <a:pt x="486" y="170"/>
                  </a:lnTo>
                  <a:lnTo>
                    <a:pt x="504" y="186"/>
                  </a:lnTo>
                  <a:lnTo>
                    <a:pt x="522" y="206"/>
                  </a:lnTo>
                  <a:lnTo>
                    <a:pt x="536" y="228"/>
                  </a:lnTo>
                  <a:lnTo>
                    <a:pt x="544" y="252"/>
                  </a:lnTo>
                  <a:lnTo>
                    <a:pt x="550" y="280"/>
                  </a:lnTo>
                  <a:lnTo>
                    <a:pt x="550" y="310"/>
                  </a:lnTo>
                  <a:lnTo>
                    <a:pt x="546" y="342"/>
                  </a:lnTo>
                  <a:lnTo>
                    <a:pt x="546" y="342"/>
                  </a:lnTo>
                  <a:lnTo>
                    <a:pt x="542" y="362"/>
                  </a:lnTo>
                  <a:lnTo>
                    <a:pt x="534" y="380"/>
                  </a:lnTo>
                  <a:lnTo>
                    <a:pt x="524" y="396"/>
                  </a:lnTo>
                  <a:lnTo>
                    <a:pt x="514" y="414"/>
                  </a:lnTo>
                  <a:lnTo>
                    <a:pt x="494" y="446"/>
                  </a:lnTo>
                  <a:lnTo>
                    <a:pt x="486" y="464"/>
                  </a:lnTo>
                  <a:lnTo>
                    <a:pt x="480" y="482"/>
                  </a:lnTo>
                  <a:lnTo>
                    <a:pt x="480" y="482"/>
                  </a:lnTo>
                  <a:lnTo>
                    <a:pt x="490" y="490"/>
                  </a:lnTo>
                  <a:lnTo>
                    <a:pt x="490" y="490"/>
                  </a:lnTo>
                  <a:lnTo>
                    <a:pt x="506" y="488"/>
                  </a:lnTo>
                  <a:lnTo>
                    <a:pt x="520" y="482"/>
                  </a:lnTo>
                  <a:lnTo>
                    <a:pt x="534" y="474"/>
                  </a:lnTo>
                  <a:lnTo>
                    <a:pt x="546" y="466"/>
                  </a:lnTo>
                  <a:lnTo>
                    <a:pt x="566" y="444"/>
                  </a:lnTo>
                  <a:lnTo>
                    <a:pt x="586" y="422"/>
                  </a:lnTo>
                  <a:lnTo>
                    <a:pt x="586" y="422"/>
                  </a:lnTo>
                  <a:lnTo>
                    <a:pt x="602" y="404"/>
                  </a:lnTo>
                  <a:lnTo>
                    <a:pt x="620" y="380"/>
                  </a:lnTo>
                  <a:lnTo>
                    <a:pt x="658" y="326"/>
                  </a:lnTo>
                  <a:lnTo>
                    <a:pt x="678" y="302"/>
                  </a:lnTo>
                  <a:lnTo>
                    <a:pt x="698" y="282"/>
                  </a:lnTo>
                  <a:lnTo>
                    <a:pt x="706" y="276"/>
                  </a:lnTo>
                  <a:lnTo>
                    <a:pt x="714" y="272"/>
                  </a:lnTo>
                  <a:lnTo>
                    <a:pt x="720" y="270"/>
                  </a:lnTo>
                  <a:lnTo>
                    <a:pt x="726" y="272"/>
                  </a:lnTo>
                  <a:lnTo>
                    <a:pt x="726" y="272"/>
                  </a:lnTo>
                  <a:lnTo>
                    <a:pt x="732" y="276"/>
                  </a:lnTo>
                  <a:lnTo>
                    <a:pt x="736" y="284"/>
                  </a:lnTo>
                  <a:lnTo>
                    <a:pt x="738" y="292"/>
                  </a:lnTo>
                  <a:lnTo>
                    <a:pt x="738" y="300"/>
                  </a:lnTo>
                  <a:lnTo>
                    <a:pt x="734" y="318"/>
                  </a:lnTo>
                  <a:lnTo>
                    <a:pt x="732" y="332"/>
                  </a:lnTo>
                  <a:lnTo>
                    <a:pt x="732" y="332"/>
                  </a:lnTo>
                  <a:lnTo>
                    <a:pt x="724" y="348"/>
                  </a:lnTo>
                  <a:lnTo>
                    <a:pt x="712" y="376"/>
                  </a:lnTo>
                  <a:lnTo>
                    <a:pt x="676" y="452"/>
                  </a:lnTo>
                  <a:lnTo>
                    <a:pt x="654" y="494"/>
                  </a:lnTo>
                  <a:lnTo>
                    <a:pt x="630" y="534"/>
                  </a:lnTo>
                  <a:lnTo>
                    <a:pt x="606" y="570"/>
                  </a:lnTo>
                  <a:lnTo>
                    <a:pt x="584" y="598"/>
                  </a:lnTo>
                  <a:lnTo>
                    <a:pt x="584" y="598"/>
                  </a:lnTo>
                  <a:lnTo>
                    <a:pt x="594" y="636"/>
                  </a:lnTo>
                  <a:lnTo>
                    <a:pt x="600" y="674"/>
                  </a:lnTo>
                  <a:lnTo>
                    <a:pt x="604" y="712"/>
                  </a:lnTo>
                  <a:lnTo>
                    <a:pt x="606" y="750"/>
                  </a:lnTo>
                  <a:lnTo>
                    <a:pt x="606" y="788"/>
                  </a:lnTo>
                  <a:lnTo>
                    <a:pt x="606" y="826"/>
                  </a:lnTo>
                  <a:lnTo>
                    <a:pt x="602" y="862"/>
                  </a:lnTo>
                  <a:lnTo>
                    <a:pt x="598" y="900"/>
                  </a:lnTo>
                  <a:lnTo>
                    <a:pt x="592" y="936"/>
                  </a:lnTo>
                  <a:lnTo>
                    <a:pt x="584" y="972"/>
                  </a:lnTo>
                  <a:lnTo>
                    <a:pt x="576" y="1008"/>
                  </a:lnTo>
                  <a:lnTo>
                    <a:pt x="566" y="1040"/>
                  </a:lnTo>
                  <a:lnTo>
                    <a:pt x="544" y="1104"/>
                  </a:lnTo>
                  <a:lnTo>
                    <a:pt x="520" y="1162"/>
                  </a:lnTo>
                  <a:lnTo>
                    <a:pt x="520" y="1162"/>
                  </a:lnTo>
                  <a:lnTo>
                    <a:pt x="512" y="1184"/>
                  </a:lnTo>
                  <a:lnTo>
                    <a:pt x="500" y="1204"/>
                  </a:lnTo>
                  <a:lnTo>
                    <a:pt x="494" y="1212"/>
                  </a:lnTo>
                  <a:lnTo>
                    <a:pt x="486" y="1218"/>
                  </a:lnTo>
                  <a:lnTo>
                    <a:pt x="478" y="1222"/>
                  </a:lnTo>
                  <a:lnTo>
                    <a:pt x="466" y="1222"/>
                  </a:lnTo>
                  <a:lnTo>
                    <a:pt x="466" y="1222"/>
                  </a:lnTo>
                  <a:lnTo>
                    <a:pt x="462" y="1222"/>
                  </a:lnTo>
                  <a:lnTo>
                    <a:pt x="458" y="1220"/>
                  </a:lnTo>
                  <a:lnTo>
                    <a:pt x="454" y="1216"/>
                  </a:lnTo>
                  <a:lnTo>
                    <a:pt x="452" y="1210"/>
                  </a:lnTo>
                  <a:lnTo>
                    <a:pt x="452" y="1200"/>
                  </a:lnTo>
                  <a:lnTo>
                    <a:pt x="456" y="1186"/>
                  </a:lnTo>
                  <a:lnTo>
                    <a:pt x="468" y="1154"/>
                  </a:lnTo>
                  <a:lnTo>
                    <a:pt x="474" y="1140"/>
                  </a:lnTo>
                  <a:lnTo>
                    <a:pt x="478" y="1126"/>
                  </a:lnTo>
                  <a:lnTo>
                    <a:pt x="478" y="1126"/>
                  </a:lnTo>
                  <a:lnTo>
                    <a:pt x="486" y="1086"/>
                  </a:lnTo>
                  <a:lnTo>
                    <a:pt x="494" y="1046"/>
                  </a:lnTo>
                  <a:lnTo>
                    <a:pt x="500" y="1004"/>
                  </a:lnTo>
                  <a:lnTo>
                    <a:pt x="502" y="956"/>
                  </a:lnTo>
                  <a:lnTo>
                    <a:pt x="502" y="956"/>
                  </a:lnTo>
                  <a:lnTo>
                    <a:pt x="472" y="1018"/>
                  </a:lnTo>
                  <a:lnTo>
                    <a:pt x="440" y="1080"/>
                  </a:lnTo>
                  <a:lnTo>
                    <a:pt x="404" y="1138"/>
                  </a:lnTo>
                  <a:lnTo>
                    <a:pt x="384" y="1168"/>
                  </a:lnTo>
                  <a:lnTo>
                    <a:pt x="364" y="1194"/>
                  </a:lnTo>
                  <a:lnTo>
                    <a:pt x="364" y="1194"/>
                  </a:lnTo>
                  <a:lnTo>
                    <a:pt x="350" y="1212"/>
                  </a:lnTo>
                  <a:lnTo>
                    <a:pt x="334" y="1232"/>
                  </a:lnTo>
                  <a:lnTo>
                    <a:pt x="324" y="1240"/>
                  </a:lnTo>
                  <a:lnTo>
                    <a:pt x="314" y="1246"/>
                  </a:lnTo>
                  <a:lnTo>
                    <a:pt x="304" y="1246"/>
                  </a:lnTo>
                  <a:lnTo>
                    <a:pt x="298" y="1246"/>
                  </a:lnTo>
                  <a:lnTo>
                    <a:pt x="294" y="1242"/>
                  </a:lnTo>
                  <a:lnTo>
                    <a:pt x="294" y="1242"/>
                  </a:lnTo>
                  <a:lnTo>
                    <a:pt x="290" y="1240"/>
                  </a:lnTo>
                  <a:lnTo>
                    <a:pt x="288" y="1234"/>
                  </a:lnTo>
                  <a:lnTo>
                    <a:pt x="286" y="1228"/>
                  </a:lnTo>
                  <a:lnTo>
                    <a:pt x="288" y="1220"/>
                  </a:lnTo>
                  <a:lnTo>
                    <a:pt x="292" y="1202"/>
                  </a:lnTo>
                  <a:lnTo>
                    <a:pt x="302" y="1178"/>
                  </a:lnTo>
                  <a:lnTo>
                    <a:pt x="324" y="1126"/>
                  </a:lnTo>
                  <a:lnTo>
                    <a:pt x="334" y="1102"/>
                  </a:lnTo>
                  <a:lnTo>
                    <a:pt x="342" y="1078"/>
                  </a:lnTo>
                  <a:lnTo>
                    <a:pt x="342" y="1078"/>
                  </a:lnTo>
                  <a:lnTo>
                    <a:pt x="356" y="1036"/>
                  </a:lnTo>
                  <a:lnTo>
                    <a:pt x="368" y="992"/>
                  </a:lnTo>
                  <a:lnTo>
                    <a:pt x="380" y="946"/>
                  </a:lnTo>
                  <a:lnTo>
                    <a:pt x="386" y="898"/>
                  </a:lnTo>
                  <a:lnTo>
                    <a:pt x="386" y="898"/>
                  </a:lnTo>
                  <a:lnTo>
                    <a:pt x="390" y="868"/>
                  </a:lnTo>
                  <a:lnTo>
                    <a:pt x="390" y="838"/>
                  </a:lnTo>
                  <a:lnTo>
                    <a:pt x="386" y="808"/>
                  </a:lnTo>
                  <a:lnTo>
                    <a:pt x="384" y="794"/>
                  </a:lnTo>
                  <a:lnTo>
                    <a:pt x="380" y="782"/>
                  </a:lnTo>
                  <a:lnTo>
                    <a:pt x="374" y="770"/>
                  </a:lnTo>
                  <a:lnTo>
                    <a:pt x="368" y="760"/>
                  </a:lnTo>
                  <a:lnTo>
                    <a:pt x="360" y="752"/>
                  </a:lnTo>
                  <a:lnTo>
                    <a:pt x="350" y="746"/>
                  </a:lnTo>
                  <a:lnTo>
                    <a:pt x="340" y="742"/>
                  </a:lnTo>
                  <a:lnTo>
                    <a:pt x="326" y="740"/>
                  </a:lnTo>
                  <a:lnTo>
                    <a:pt x="312" y="740"/>
                  </a:lnTo>
                  <a:lnTo>
                    <a:pt x="296" y="744"/>
                  </a:lnTo>
                  <a:lnTo>
                    <a:pt x="296" y="744"/>
                  </a:lnTo>
                  <a:lnTo>
                    <a:pt x="274" y="752"/>
                  </a:lnTo>
                  <a:lnTo>
                    <a:pt x="250" y="764"/>
                  </a:lnTo>
                  <a:lnTo>
                    <a:pt x="228" y="778"/>
                  </a:lnTo>
                  <a:lnTo>
                    <a:pt x="208" y="794"/>
                  </a:lnTo>
                  <a:lnTo>
                    <a:pt x="208" y="794"/>
                  </a:lnTo>
                  <a:lnTo>
                    <a:pt x="180" y="818"/>
                  </a:lnTo>
                  <a:lnTo>
                    <a:pt x="150" y="844"/>
                  </a:lnTo>
                  <a:lnTo>
                    <a:pt x="136" y="854"/>
                  </a:lnTo>
                  <a:lnTo>
                    <a:pt x="124" y="860"/>
                  </a:lnTo>
                  <a:lnTo>
                    <a:pt x="118" y="860"/>
                  </a:lnTo>
                  <a:lnTo>
                    <a:pt x="114" y="860"/>
                  </a:lnTo>
                  <a:lnTo>
                    <a:pt x="110" y="858"/>
                  </a:lnTo>
                  <a:lnTo>
                    <a:pt x="104" y="854"/>
                  </a:lnTo>
                  <a:lnTo>
                    <a:pt x="104" y="854"/>
                  </a:lnTo>
                  <a:lnTo>
                    <a:pt x="100" y="848"/>
                  </a:lnTo>
                  <a:lnTo>
                    <a:pt x="98" y="840"/>
                  </a:lnTo>
                  <a:lnTo>
                    <a:pt x="98" y="832"/>
                  </a:lnTo>
                  <a:lnTo>
                    <a:pt x="98" y="824"/>
                  </a:lnTo>
                  <a:lnTo>
                    <a:pt x="104" y="808"/>
                  </a:lnTo>
                  <a:lnTo>
                    <a:pt x="110" y="794"/>
                  </a:lnTo>
                  <a:lnTo>
                    <a:pt x="110" y="794"/>
                  </a:lnTo>
                  <a:lnTo>
                    <a:pt x="126" y="760"/>
                  </a:lnTo>
                  <a:lnTo>
                    <a:pt x="146" y="728"/>
                  </a:lnTo>
                  <a:lnTo>
                    <a:pt x="170" y="698"/>
                  </a:lnTo>
                  <a:lnTo>
                    <a:pt x="198" y="670"/>
                  </a:lnTo>
                  <a:lnTo>
                    <a:pt x="226" y="644"/>
                  </a:lnTo>
                  <a:lnTo>
                    <a:pt x="256" y="622"/>
                  </a:lnTo>
                  <a:lnTo>
                    <a:pt x="288" y="602"/>
                  </a:lnTo>
                  <a:lnTo>
                    <a:pt x="320" y="586"/>
                  </a:lnTo>
                  <a:lnTo>
                    <a:pt x="320" y="586"/>
                  </a:lnTo>
                  <a:lnTo>
                    <a:pt x="306" y="578"/>
                  </a:lnTo>
                  <a:lnTo>
                    <a:pt x="292" y="574"/>
                  </a:lnTo>
                  <a:lnTo>
                    <a:pt x="276" y="572"/>
                  </a:lnTo>
                  <a:lnTo>
                    <a:pt x="258" y="574"/>
                  </a:lnTo>
                  <a:lnTo>
                    <a:pt x="224" y="576"/>
                  </a:lnTo>
                  <a:lnTo>
                    <a:pt x="208" y="578"/>
                  </a:lnTo>
                  <a:lnTo>
                    <a:pt x="192" y="576"/>
                  </a:lnTo>
                  <a:lnTo>
                    <a:pt x="192" y="576"/>
                  </a:lnTo>
                  <a:lnTo>
                    <a:pt x="164" y="572"/>
                  </a:lnTo>
                  <a:lnTo>
                    <a:pt x="138" y="564"/>
                  </a:lnTo>
                  <a:lnTo>
                    <a:pt x="128" y="558"/>
                  </a:lnTo>
                  <a:lnTo>
                    <a:pt x="116" y="550"/>
                  </a:lnTo>
                  <a:lnTo>
                    <a:pt x="108" y="544"/>
                  </a:lnTo>
                  <a:lnTo>
                    <a:pt x="98" y="534"/>
                  </a:lnTo>
                  <a:lnTo>
                    <a:pt x="90" y="526"/>
                  </a:lnTo>
                  <a:lnTo>
                    <a:pt x="84" y="516"/>
                  </a:lnTo>
                  <a:lnTo>
                    <a:pt x="78" y="504"/>
                  </a:lnTo>
                  <a:lnTo>
                    <a:pt x="72" y="492"/>
                  </a:lnTo>
                  <a:lnTo>
                    <a:pt x="68" y="480"/>
                  </a:lnTo>
                  <a:lnTo>
                    <a:pt x="66" y="466"/>
                  </a:lnTo>
                  <a:lnTo>
                    <a:pt x="62" y="434"/>
                  </a:lnTo>
                  <a:lnTo>
                    <a:pt x="62" y="434"/>
                  </a:lnTo>
                  <a:lnTo>
                    <a:pt x="54" y="434"/>
                  </a:lnTo>
                  <a:lnTo>
                    <a:pt x="46" y="434"/>
                  </a:lnTo>
                  <a:lnTo>
                    <a:pt x="30" y="438"/>
                  </a:lnTo>
                  <a:lnTo>
                    <a:pt x="14" y="444"/>
                  </a:lnTo>
                  <a:lnTo>
                    <a:pt x="0" y="450"/>
                  </a:lnTo>
                  <a:lnTo>
                    <a:pt x="0" y="450"/>
                  </a:lnTo>
                  <a:lnTo>
                    <a:pt x="6" y="430"/>
                  </a:lnTo>
                  <a:lnTo>
                    <a:pt x="10" y="412"/>
                  </a:lnTo>
                  <a:lnTo>
                    <a:pt x="18" y="396"/>
                  </a:lnTo>
                  <a:lnTo>
                    <a:pt x="28" y="382"/>
                  </a:lnTo>
                  <a:lnTo>
                    <a:pt x="28" y="382"/>
                  </a:lnTo>
                  <a:lnTo>
                    <a:pt x="22" y="368"/>
                  </a:lnTo>
                  <a:lnTo>
                    <a:pt x="18" y="352"/>
                  </a:lnTo>
                  <a:lnTo>
                    <a:pt x="16" y="336"/>
                  </a:lnTo>
                  <a:lnTo>
                    <a:pt x="14" y="318"/>
                  </a:lnTo>
                  <a:lnTo>
                    <a:pt x="16" y="302"/>
                  </a:lnTo>
                  <a:lnTo>
                    <a:pt x="18" y="284"/>
                  </a:lnTo>
                  <a:lnTo>
                    <a:pt x="22" y="268"/>
                  </a:lnTo>
                  <a:lnTo>
                    <a:pt x="28" y="254"/>
                  </a:lnTo>
                  <a:lnTo>
                    <a:pt x="28" y="254"/>
                  </a:lnTo>
                  <a:lnTo>
                    <a:pt x="34" y="270"/>
                  </a:lnTo>
                  <a:lnTo>
                    <a:pt x="40" y="288"/>
                  </a:lnTo>
                  <a:lnTo>
                    <a:pt x="48" y="302"/>
                  </a:lnTo>
                  <a:lnTo>
                    <a:pt x="52" y="310"/>
                  </a:lnTo>
                  <a:lnTo>
                    <a:pt x="58" y="314"/>
                  </a:lnTo>
                  <a:lnTo>
                    <a:pt x="58" y="314"/>
                  </a:lnTo>
                  <a:lnTo>
                    <a:pt x="60" y="292"/>
                  </a:lnTo>
                  <a:lnTo>
                    <a:pt x="64" y="270"/>
                  </a:lnTo>
                  <a:lnTo>
                    <a:pt x="68" y="250"/>
                  </a:lnTo>
                  <a:lnTo>
                    <a:pt x="74" y="230"/>
                  </a:lnTo>
                  <a:lnTo>
                    <a:pt x="82" y="210"/>
                  </a:lnTo>
                  <a:lnTo>
                    <a:pt x="90" y="194"/>
                  </a:lnTo>
                  <a:lnTo>
                    <a:pt x="98" y="176"/>
                  </a:lnTo>
                  <a:lnTo>
                    <a:pt x="110" y="160"/>
                  </a:lnTo>
                  <a:lnTo>
                    <a:pt x="120" y="146"/>
                  </a:lnTo>
                  <a:lnTo>
                    <a:pt x="132" y="132"/>
                  </a:lnTo>
                  <a:lnTo>
                    <a:pt x="158" y="106"/>
                  </a:lnTo>
                  <a:lnTo>
                    <a:pt x="186" y="86"/>
                  </a:lnTo>
                  <a:lnTo>
                    <a:pt x="216" y="66"/>
                  </a:lnTo>
                  <a:lnTo>
                    <a:pt x="246" y="50"/>
                  </a:lnTo>
                  <a:lnTo>
                    <a:pt x="276" y="36"/>
                  </a:lnTo>
                  <a:lnTo>
                    <a:pt x="306" y="26"/>
                  </a:lnTo>
                  <a:lnTo>
                    <a:pt x="334" y="16"/>
                  </a:lnTo>
                  <a:lnTo>
                    <a:pt x="382" y="6"/>
                  </a:lnTo>
                  <a:lnTo>
                    <a:pt x="418" y="0"/>
                  </a:lnTo>
                  <a:lnTo>
                    <a:pt x="41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8" name="Freeform 45"/>
            <p:cNvSpPr>
              <a:spLocks/>
            </p:cNvSpPr>
            <p:nvPr/>
          </p:nvSpPr>
          <p:spPr bwMode="auto">
            <a:xfrm>
              <a:off x="4241800" y="3048000"/>
              <a:ext cx="628650" cy="463550"/>
            </a:xfrm>
            <a:custGeom>
              <a:avLst/>
              <a:gdLst/>
              <a:ahLst/>
              <a:cxnLst>
                <a:cxn ang="0">
                  <a:pos x="248" y="66"/>
                </a:cxn>
                <a:cxn ang="0">
                  <a:pos x="248" y="66"/>
                </a:cxn>
                <a:cxn ang="0">
                  <a:pos x="286" y="92"/>
                </a:cxn>
                <a:cxn ang="0">
                  <a:pos x="318" y="120"/>
                </a:cxn>
                <a:cxn ang="0">
                  <a:pos x="346" y="148"/>
                </a:cxn>
                <a:cxn ang="0">
                  <a:pos x="368" y="176"/>
                </a:cxn>
                <a:cxn ang="0">
                  <a:pos x="378" y="190"/>
                </a:cxn>
                <a:cxn ang="0">
                  <a:pos x="384" y="204"/>
                </a:cxn>
                <a:cxn ang="0">
                  <a:pos x="390" y="216"/>
                </a:cxn>
                <a:cxn ang="0">
                  <a:pos x="394" y="228"/>
                </a:cxn>
                <a:cxn ang="0">
                  <a:pos x="396" y="240"/>
                </a:cxn>
                <a:cxn ang="0">
                  <a:pos x="396" y="250"/>
                </a:cxn>
                <a:cxn ang="0">
                  <a:pos x="394" y="260"/>
                </a:cxn>
                <a:cxn ang="0">
                  <a:pos x="390" y="268"/>
                </a:cxn>
                <a:cxn ang="0">
                  <a:pos x="390" y="268"/>
                </a:cxn>
                <a:cxn ang="0">
                  <a:pos x="382" y="276"/>
                </a:cxn>
                <a:cxn ang="0">
                  <a:pos x="374" y="282"/>
                </a:cxn>
                <a:cxn ang="0">
                  <a:pos x="366" y="286"/>
                </a:cxn>
                <a:cxn ang="0">
                  <a:pos x="354" y="290"/>
                </a:cxn>
                <a:cxn ang="0">
                  <a:pos x="342" y="292"/>
                </a:cxn>
                <a:cxn ang="0">
                  <a:pos x="328" y="292"/>
                </a:cxn>
                <a:cxn ang="0">
                  <a:pos x="314" y="290"/>
                </a:cxn>
                <a:cxn ang="0">
                  <a:pos x="298" y="288"/>
                </a:cxn>
                <a:cxn ang="0">
                  <a:pos x="262" y="280"/>
                </a:cxn>
                <a:cxn ang="0">
                  <a:pos x="226" y="266"/>
                </a:cxn>
                <a:cxn ang="0">
                  <a:pos x="186" y="248"/>
                </a:cxn>
                <a:cxn ang="0">
                  <a:pos x="146" y="224"/>
                </a:cxn>
                <a:cxn ang="0">
                  <a:pos x="146" y="224"/>
                </a:cxn>
                <a:cxn ang="0">
                  <a:pos x="110" y="198"/>
                </a:cxn>
                <a:cxn ang="0">
                  <a:pos x="76" y="170"/>
                </a:cxn>
                <a:cxn ang="0">
                  <a:pos x="48" y="142"/>
                </a:cxn>
                <a:cxn ang="0">
                  <a:pos x="26" y="114"/>
                </a:cxn>
                <a:cxn ang="0">
                  <a:pos x="18" y="100"/>
                </a:cxn>
                <a:cxn ang="0">
                  <a:pos x="10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52"/>
                </a:cxn>
                <a:cxn ang="0">
                  <a:pos x="0" y="42"/>
                </a:cxn>
                <a:cxn ang="0">
                  <a:pos x="2" y="32"/>
                </a:cxn>
                <a:cxn ang="0">
                  <a:pos x="6" y="22"/>
                </a:cxn>
                <a:cxn ang="0">
                  <a:pos x="6" y="22"/>
                </a:cxn>
                <a:cxn ang="0">
                  <a:pos x="12" y="16"/>
                </a:cxn>
                <a:cxn ang="0">
                  <a:pos x="20" y="10"/>
                </a:cxn>
                <a:cxn ang="0">
                  <a:pos x="30" y="4"/>
                </a:cxn>
                <a:cxn ang="0">
                  <a:pos x="40" y="2"/>
                </a:cxn>
                <a:cxn ang="0">
                  <a:pos x="52" y="0"/>
                </a:cxn>
                <a:cxn ang="0">
                  <a:pos x="66" y="0"/>
                </a:cxn>
                <a:cxn ang="0">
                  <a:pos x="82" y="0"/>
                </a:cxn>
                <a:cxn ang="0">
                  <a:pos x="98" y="2"/>
                </a:cxn>
                <a:cxn ang="0">
                  <a:pos x="132" y="12"/>
                </a:cxn>
                <a:cxn ang="0">
                  <a:pos x="170" y="24"/>
                </a:cxn>
                <a:cxn ang="0">
                  <a:pos x="208" y="44"/>
                </a:cxn>
                <a:cxn ang="0">
                  <a:pos x="248" y="66"/>
                </a:cxn>
                <a:cxn ang="0">
                  <a:pos x="248" y="66"/>
                </a:cxn>
              </a:cxnLst>
              <a:rect l="0" t="0" r="r" b="b"/>
              <a:pathLst>
                <a:path w="396" h="292">
                  <a:moveTo>
                    <a:pt x="248" y="66"/>
                  </a:moveTo>
                  <a:lnTo>
                    <a:pt x="248" y="66"/>
                  </a:lnTo>
                  <a:lnTo>
                    <a:pt x="286" y="92"/>
                  </a:lnTo>
                  <a:lnTo>
                    <a:pt x="318" y="120"/>
                  </a:lnTo>
                  <a:lnTo>
                    <a:pt x="346" y="148"/>
                  </a:lnTo>
                  <a:lnTo>
                    <a:pt x="368" y="176"/>
                  </a:lnTo>
                  <a:lnTo>
                    <a:pt x="378" y="190"/>
                  </a:lnTo>
                  <a:lnTo>
                    <a:pt x="384" y="204"/>
                  </a:lnTo>
                  <a:lnTo>
                    <a:pt x="390" y="216"/>
                  </a:lnTo>
                  <a:lnTo>
                    <a:pt x="394" y="228"/>
                  </a:lnTo>
                  <a:lnTo>
                    <a:pt x="396" y="240"/>
                  </a:lnTo>
                  <a:lnTo>
                    <a:pt x="396" y="250"/>
                  </a:lnTo>
                  <a:lnTo>
                    <a:pt x="394" y="260"/>
                  </a:lnTo>
                  <a:lnTo>
                    <a:pt x="390" y="268"/>
                  </a:lnTo>
                  <a:lnTo>
                    <a:pt x="390" y="268"/>
                  </a:lnTo>
                  <a:lnTo>
                    <a:pt x="382" y="276"/>
                  </a:lnTo>
                  <a:lnTo>
                    <a:pt x="374" y="282"/>
                  </a:lnTo>
                  <a:lnTo>
                    <a:pt x="366" y="286"/>
                  </a:lnTo>
                  <a:lnTo>
                    <a:pt x="354" y="290"/>
                  </a:lnTo>
                  <a:lnTo>
                    <a:pt x="342" y="292"/>
                  </a:lnTo>
                  <a:lnTo>
                    <a:pt x="328" y="292"/>
                  </a:lnTo>
                  <a:lnTo>
                    <a:pt x="314" y="290"/>
                  </a:lnTo>
                  <a:lnTo>
                    <a:pt x="298" y="288"/>
                  </a:lnTo>
                  <a:lnTo>
                    <a:pt x="262" y="280"/>
                  </a:lnTo>
                  <a:lnTo>
                    <a:pt x="226" y="266"/>
                  </a:lnTo>
                  <a:lnTo>
                    <a:pt x="186" y="248"/>
                  </a:lnTo>
                  <a:lnTo>
                    <a:pt x="146" y="224"/>
                  </a:lnTo>
                  <a:lnTo>
                    <a:pt x="146" y="224"/>
                  </a:lnTo>
                  <a:lnTo>
                    <a:pt x="110" y="198"/>
                  </a:lnTo>
                  <a:lnTo>
                    <a:pt x="76" y="170"/>
                  </a:lnTo>
                  <a:lnTo>
                    <a:pt x="48" y="142"/>
                  </a:lnTo>
                  <a:lnTo>
                    <a:pt x="26" y="114"/>
                  </a:lnTo>
                  <a:lnTo>
                    <a:pt x="18" y="100"/>
                  </a:lnTo>
                  <a:lnTo>
                    <a:pt x="10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2" y="32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2" y="16"/>
                  </a:lnTo>
                  <a:lnTo>
                    <a:pt x="20" y="10"/>
                  </a:lnTo>
                  <a:lnTo>
                    <a:pt x="30" y="4"/>
                  </a:lnTo>
                  <a:lnTo>
                    <a:pt x="40" y="2"/>
                  </a:lnTo>
                  <a:lnTo>
                    <a:pt x="52" y="0"/>
                  </a:lnTo>
                  <a:lnTo>
                    <a:pt x="66" y="0"/>
                  </a:lnTo>
                  <a:lnTo>
                    <a:pt x="82" y="0"/>
                  </a:lnTo>
                  <a:lnTo>
                    <a:pt x="98" y="2"/>
                  </a:lnTo>
                  <a:lnTo>
                    <a:pt x="132" y="12"/>
                  </a:lnTo>
                  <a:lnTo>
                    <a:pt x="170" y="24"/>
                  </a:lnTo>
                  <a:lnTo>
                    <a:pt x="208" y="44"/>
                  </a:lnTo>
                  <a:lnTo>
                    <a:pt x="248" y="66"/>
                  </a:lnTo>
                  <a:lnTo>
                    <a:pt x="248" y="66"/>
                  </a:lnTo>
                  <a:close/>
                </a:path>
              </a:pathLst>
            </a:custGeom>
            <a:solidFill>
              <a:srgbClr val="F4822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9" name="Freeform 46"/>
            <p:cNvSpPr>
              <a:spLocks/>
            </p:cNvSpPr>
            <p:nvPr/>
          </p:nvSpPr>
          <p:spPr bwMode="auto">
            <a:xfrm>
              <a:off x="4495800" y="3295650"/>
              <a:ext cx="222250" cy="2095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40" y="132"/>
                </a:cxn>
                <a:cxn ang="0">
                  <a:pos x="140" y="132"/>
                </a:cxn>
                <a:cxn ang="0">
                  <a:pos x="102" y="122"/>
                </a:cxn>
                <a:cxn ang="0">
                  <a:pos x="64" y="108"/>
                </a:cxn>
                <a:cxn ang="0">
                  <a:pos x="28" y="92"/>
                </a:cxn>
                <a:cxn ang="0">
                  <a:pos x="12" y="84"/>
                </a:cxn>
                <a:cxn ang="0">
                  <a:pos x="0" y="76"/>
                </a:cxn>
                <a:cxn ang="0">
                  <a:pos x="8" y="0"/>
                </a:cxn>
              </a:cxnLst>
              <a:rect l="0" t="0" r="r" b="b"/>
              <a:pathLst>
                <a:path w="140" h="132">
                  <a:moveTo>
                    <a:pt x="8" y="0"/>
                  </a:moveTo>
                  <a:lnTo>
                    <a:pt x="140" y="132"/>
                  </a:lnTo>
                  <a:lnTo>
                    <a:pt x="140" y="132"/>
                  </a:lnTo>
                  <a:lnTo>
                    <a:pt x="102" y="122"/>
                  </a:lnTo>
                  <a:lnTo>
                    <a:pt x="64" y="108"/>
                  </a:lnTo>
                  <a:lnTo>
                    <a:pt x="28" y="92"/>
                  </a:lnTo>
                  <a:lnTo>
                    <a:pt x="12" y="84"/>
                  </a:lnTo>
                  <a:lnTo>
                    <a:pt x="0" y="7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DC76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0" name="Freeform 47"/>
            <p:cNvSpPr>
              <a:spLocks/>
            </p:cNvSpPr>
            <p:nvPr/>
          </p:nvSpPr>
          <p:spPr bwMode="auto">
            <a:xfrm>
              <a:off x="4276725" y="3048000"/>
              <a:ext cx="247650" cy="244475"/>
            </a:xfrm>
            <a:custGeom>
              <a:avLst/>
              <a:gdLst/>
              <a:ahLst/>
              <a:cxnLst>
                <a:cxn ang="0">
                  <a:pos x="146" y="15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16" y="2"/>
                </a:cxn>
                <a:cxn ang="0">
                  <a:pos x="34" y="0"/>
                </a:cxn>
                <a:cxn ang="0">
                  <a:pos x="54" y="0"/>
                </a:cxn>
                <a:cxn ang="0">
                  <a:pos x="74" y="0"/>
                </a:cxn>
                <a:cxn ang="0">
                  <a:pos x="94" y="4"/>
                </a:cxn>
                <a:cxn ang="0">
                  <a:pos x="114" y="10"/>
                </a:cxn>
                <a:cxn ang="0">
                  <a:pos x="136" y="18"/>
                </a:cxn>
                <a:cxn ang="0">
                  <a:pos x="156" y="28"/>
                </a:cxn>
                <a:cxn ang="0">
                  <a:pos x="146" y="154"/>
                </a:cxn>
              </a:cxnLst>
              <a:rect l="0" t="0" r="r" b="b"/>
              <a:pathLst>
                <a:path w="156" h="154">
                  <a:moveTo>
                    <a:pt x="146" y="154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16" y="2"/>
                  </a:lnTo>
                  <a:lnTo>
                    <a:pt x="34" y="0"/>
                  </a:lnTo>
                  <a:lnTo>
                    <a:pt x="54" y="0"/>
                  </a:lnTo>
                  <a:lnTo>
                    <a:pt x="74" y="0"/>
                  </a:lnTo>
                  <a:lnTo>
                    <a:pt x="94" y="4"/>
                  </a:lnTo>
                  <a:lnTo>
                    <a:pt x="114" y="10"/>
                  </a:lnTo>
                  <a:lnTo>
                    <a:pt x="136" y="18"/>
                  </a:lnTo>
                  <a:lnTo>
                    <a:pt x="156" y="28"/>
                  </a:lnTo>
                  <a:lnTo>
                    <a:pt x="146" y="154"/>
                  </a:lnTo>
                  <a:close/>
                </a:path>
              </a:pathLst>
            </a:custGeom>
            <a:solidFill>
              <a:srgbClr val="DC76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1" name="Freeform 48"/>
            <p:cNvSpPr>
              <a:spLocks/>
            </p:cNvSpPr>
            <p:nvPr/>
          </p:nvSpPr>
          <p:spPr bwMode="auto">
            <a:xfrm>
              <a:off x="4733925" y="2784475"/>
              <a:ext cx="708025" cy="520700"/>
            </a:xfrm>
            <a:custGeom>
              <a:avLst/>
              <a:gdLst/>
              <a:ahLst/>
              <a:cxnLst>
                <a:cxn ang="0">
                  <a:pos x="280" y="74"/>
                </a:cxn>
                <a:cxn ang="0">
                  <a:pos x="280" y="74"/>
                </a:cxn>
                <a:cxn ang="0">
                  <a:pos x="322" y="104"/>
                </a:cxn>
                <a:cxn ang="0">
                  <a:pos x="360" y="136"/>
                </a:cxn>
                <a:cxn ang="0">
                  <a:pos x="390" y="168"/>
                </a:cxn>
                <a:cxn ang="0">
                  <a:pos x="416" y="198"/>
                </a:cxn>
                <a:cxn ang="0">
                  <a:pos x="426" y="214"/>
                </a:cxn>
                <a:cxn ang="0">
                  <a:pos x="434" y="228"/>
                </a:cxn>
                <a:cxn ang="0">
                  <a:pos x="440" y="242"/>
                </a:cxn>
                <a:cxn ang="0">
                  <a:pos x="444" y="256"/>
                </a:cxn>
                <a:cxn ang="0">
                  <a:pos x="446" y="270"/>
                </a:cxn>
                <a:cxn ang="0">
                  <a:pos x="446" y="280"/>
                </a:cxn>
                <a:cxn ang="0">
                  <a:pos x="444" y="292"/>
                </a:cxn>
                <a:cxn ang="0">
                  <a:pos x="438" y="302"/>
                </a:cxn>
                <a:cxn ang="0">
                  <a:pos x="438" y="302"/>
                </a:cxn>
                <a:cxn ang="0">
                  <a:pos x="432" y="310"/>
                </a:cxn>
                <a:cxn ang="0">
                  <a:pos x="422" y="316"/>
                </a:cxn>
                <a:cxn ang="0">
                  <a:pos x="412" y="322"/>
                </a:cxn>
                <a:cxn ang="0">
                  <a:pos x="400" y="326"/>
                </a:cxn>
                <a:cxn ang="0">
                  <a:pos x="386" y="328"/>
                </a:cxn>
                <a:cxn ang="0">
                  <a:pos x="370" y="328"/>
                </a:cxn>
                <a:cxn ang="0">
                  <a:pos x="354" y="326"/>
                </a:cxn>
                <a:cxn ang="0">
                  <a:pos x="336" y="324"/>
                </a:cxn>
                <a:cxn ang="0">
                  <a:pos x="296" y="314"/>
                </a:cxn>
                <a:cxn ang="0">
                  <a:pos x="254" y="300"/>
                </a:cxn>
                <a:cxn ang="0">
                  <a:pos x="210" y="278"/>
                </a:cxn>
                <a:cxn ang="0">
                  <a:pos x="166" y="252"/>
                </a:cxn>
                <a:cxn ang="0">
                  <a:pos x="166" y="252"/>
                </a:cxn>
                <a:cxn ang="0">
                  <a:pos x="124" y="222"/>
                </a:cxn>
                <a:cxn ang="0">
                  <a:pos x="86" y="192"/>
                </a:cxn>
                <a:cxn ang="0">
                  <a:pos x="56" y="160"/>
                </a:cxn>
                <a:cxn ang="0">
                  <a:pos x="30" y="128"/>
                </a:cxn>
                <a:cxn ang="0">
                  <a:pos x="20" y="114"/>
                </a:cxn>
                <a:cxn ang="0">
                  <a:pos x="12" y="98"/>
                </a:cxn>
                <a:cxn ang="0">
                  <a:pos x="6" y="84"/>
                </a:cxn>
                <a:cxn ang="0">
                  <a:pos x="2" y="72"/>
                </a:cxn>
                <a:cxn ang="0">
                  <a:pos x="0" y="58"/>
                </a:cxn>
                <a:cxn ang="0">
                  <a:pos x="0" y="46"/>
                </a:cxn>
                <a:cxn ang="0">
                  <a:pos x="2" y="36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14" y="18"/>
                </a:cxn>
                <a:cxn ang="0">
                  <a:pos x="24" y="10"/>
                </a:cxn>
                <a:cxn ang="0">
                  <a:pos x="34" y="6"/>
                </a:cxn>
                <a:cxn ang="0">
                  <a:pos x="46" y="2"/>
                </a:cxn>
                <a:cxn ang="0">
                  <a:pos x="60" y="0"/>
                </a:cxn>
                <a:cxn ang="0">
                  <a:pos x="76" y="0"/>
                </a:cxn>
                <a:cxn ang="0">
                  <a:pos x="92" y="0"/>
                </a:cxn>
                <a:cxn ang="0">
                  <a:pos x="110" y="4"/>
                </a:cxn>
                <a:cxn ang="0">
                  <a:pos x="150" y="12"/>
                </a:cxn>
                <a:cxn ang="0">
                  <a:pos x="192" y="28"/>
                </a:cxn>
                <a:cxn ang="0">
                  <a:pos x="236" y="48"/>
                </a:cxn>
                <a:cxn ang="0">
                  <a:pos x="280" y="74"/>
                </a:cxn>
                <a:cxn ang="0">
                  <a:pos x="280" y="74"/>
                </a:cxn>
              </a:cxnLst>
              <a:rect l="0" t="0" r="r" b="b"/>
              <a:pathLst>
                <a:path w="446" h="328">
                  <a:moveTo>
                    <a:pt x="280" y="74"/>
                  </a:moveTo>
                  <a:lnTo>
                    <a:pt x="280" y="74"/>
                  </a:lnTo>
                  <a:lnTo>
                    <a:pt x="322" y="104"/>
                  </a:lnTo>
                  <a:lnTo>
                    <a:pt x="360" y="136"/>
                  </a:lnTo>
                  <a:lnTo>
                    <a:pt x="390" y="168"/>
                  </a:lnTo>
                  <a:lnTo>
                    <a:pt x="416" y="198"/>
                  </a:lnTo>
                  <a:lnTo>
                    <a:pt x="426" y="214"/>
                  </a:lnTo>
                  <a:lnTo>
                    <a:pt x="434" y="228"/>
                  </a:lnTo>
                  <a:lnTo>
                    <a:pt x="440" y="242"/>
                  </a:lnTo>
                  <a:lnTo>
                    <a:pt x="444" y="256"/>
                  </a:lnTo>
                  <a:lnTo>
                    <a:pt x="446" y="270"/>
                  </a:lnTo>
                  <a:lnTo>
                    <a:pt x="446" y="280"/>
                  </a:lnTo>
                  <a:lnTo>
                    <a:pt x="444" y="292"/>
                  </a:lnTo>
                  <a:lnTo>
                    <a:pt x="438" y="302"/>
                  </a:lnTo>
                  <a:lnTo>
                    <a:pt x="438" y="302"/>
                  </a:lnTo>
                  <a:lnTo>
                    <a:pt x="432" y="310"/>
                  </a:lnTo>
                  <a:lnTo>
                    <a:pt x="422" y="316"/>
                  </a:lnTo>
                  <a:lnTo>
                    <a:pt x="412" y="322"/>
                  </a:lnTo>
                  <a:lnTo>
                    <a:pt x="400" y="326"/>
                  </a:lnTo>
                  <a:lnTo>
                    <a:pt x="386" y="328"/>
                  </a:lnTo>
                  <a:lnTo>
                    <a:pt x="370" y="328"/>
                  </a:lnTo>
                  <a:lnTo>
                    <a:pt x="354" y="326"/>
                  </a:lnTo>
                  <a:lnTo>
                    <a:pt x="336" y="324"/>
                  </a:lnTo>
                  <a:lnTo>
                    <a:pt x="296" y="314"/>
                  </a:lnTo>
                  <a:lnTo>
                    <a:pt x="254" y="300"/>
                  </a:lnTo>
                  <a:lnTo>
                    <a:pt x="210" y="278"/>
                  </a:lnTo>
                  <a:lnTo>
                    <a:pt x="166" y="252"/>
                  </a:lnTo>
                  <a:lnTo>
                    <a:pt x="166" y="252"/>
                  </a:lnTo>
                  <a:lnTo>
                    <a:pt x="124" y="222"/>
                  </a:lnTo>
                  <a:lnTo>
                    <a:pt x="86" y="192"/>
                  </a:lnTo>
                  <a:lnTo>
                    <a:pt x="56" y="160"/>
                  </a:lnTo>
                  <a:lnTo>
                    <a:pt x="30" y="128"/>
                  </a:lnTo>
                  <a:lnTo>
                    <a:pt x="20" y="114"/>
                  </a:lnTo>
                  <a:lnTo>
                    <a:pt x="12" y="98"/>
                  </a:lnTo>
                  <a:lnTo>
                    <a:pt x="6" y="84"/>
                  </a:lnTo>
                  <a:lnTo>
                    <a:pt x="2" y="72"/>
                  </a:lnTo>
                  <a:lnTo>
                    <a:pt x="0" y="58"/>
                  </a:lnTo>
                  <a:lnTo>
                    <a:pt x="0" y="46"/>
                  </a:lnTo>
                  <a:lnTo>
                    <a:pt x="2" y="3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14" y="18"/>
                  </a:lnTo>
                  <a:lnTo>
                    <a:pt x="24" y="10"/>
                  </a:lnTo>
                  <a:lnTo>
                    <a:pt x="34" y="6"/>
                  </a:lnTo>
                  <a:lnTo>
                    <a:pt x="46" y="2"/>
                  </a:lnTo>
                  <a:lnTo>
                    <a:pt x="60" y="0"/>
                  </a:lnTo>
                  <a:lnTo>
                    <a:pt x="76" y="0"/>
                  </a:lnTo>
                  <a:lnTo>
                    <a:pt x="92" y="0"/>
                  </a:lnTo>
                  <a:lnTo>
                    <a:pt x="110" y="4"/>
                  </a:lnTo>
                  <a:lnTo>
                    <a:pt x="150" y="12"/>
                  </a:lnTo>
                  <a:lnTo>
                    <a:pt x="192" y="28"/>
                  </a:lnTo>
                  <a:lnTo>
                    <a:pt x="236" y="48"/>
                  </a:lnTo>
                  <a:lnTo>
                    <a:pt x="280" y="74"/>
                  </a:lnTo>
                  <a:lnTo>
                    <a:pt x="280" y="74"/>
                  </a:lnTo>
                  <a:close/>
                </a:path>
              </a:pathLst>
            </a:custGeom>
            <a:solidFill>
              <a:srgbClr val="BC1F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" name="Freeform 49"/>
            <p:cNvSpPr>
              <a:spLocks/>
            </p:cNvSpPr>
            <p:nvPr/>
          </p:nvSpPr>
          <p:spPr bwMode="auto">
            <a:xfrm>
              <a:off x="5022850" y="3063875"/>
              <a:ext cx="247650" cy="2349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56" y="148"/>
                </a:cxn>
                <a:cxn ang="0">
                  <a:pos x="156" y="148"/>
                </a:cxn>
                <a:cxn ang="0">
                  <a:pos x="114" y="138"/>
                </a:cxn>
                <a:cxn ang="0">
                  <a:pos x="70" y="122"/>
                </a:cxn>
                <a:cxn ang="0">
                  <a:pos x="30" y="104"/>
                </a:cxn>
                <a:cxn ang="0">
                  <a:pos x="14" y="94"/>
                </a:cxn>
                <a:cxn ang="0">
                  <a:pos x="0" y="86"/>
                </a:cxn>
                <a:cxn ang="0">
                  <a:pos x="8" y="0"/>
                </a:cxn>
              </a:cxnLst>
              <a:rect l="0" t="0" r="r" b="b"/>
              <a:pathLst>
                <a:path w="156" h="148">
                  <a:moveTo>
                    <a:pt x="8" y="0"/>
                  </a:moveTo>
                  <a:lnTo>
                    <a:pt x="156" y="148"/>
                  </a:lnTo>
                  <a:lnTo>
                    <a:pt x="156" y="148"/>
                  </a:lnTo>
                  <a:lnTo>
                    <a:pt x="114" y="138"/>
                  </a:lnTo>
                  <a:lnTo>
                    <a:pt x="70" y="122"/>
                  </a:lnTo>
                  <a:lnTo>
                    <a:pt x="30" y="104"/>
                  </a:lnTo>
                  <a:lnTo>
                    <a:pt x="14" y="94"/>
                  </a:lnTo>
                  <a:lnTo>
                    <a:pt x="0" y="8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A2227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3" name="Freeform 50"/>
            <p:cNvSpPr>
              <a:spLocks/>
            </p:cNvSpPr>
            <p:nvPr/>
          </p:nvSpPr>
          <p:spPr bwMode="auto">
            <a:xfrm>
              <a:off x="3517900" y="1876425"/>
              <a:ext cx="708025" cy="520700"/>
            </a:xfrm>
            <a:custGeom>
              <a:avLst/>
              <a:gdLst/>
              <a:ahLst/>
              <a:cxnLst>
                <a:cxn ang="0">
                  <a:pos x="280" y="76"/>
                </a:cxn>
                <a:cxn ang="0">
                  <a:pos x="280" y="76"/>
                </a:cxn>
                <a:cxn ang="0">
                  <a:pos x="322" y="106"/>
                </a:cxn>
                <a:cxn ang="0">
                  <a:pos x="358" y="136"/>
                </a:cxn>
                <a:cxn ang="0">
                  <a:pos x="390" y="168"/>
                </a:cxn>
                <a:cxn ang="0">
                  <a:pos x="414" y="200"/>
                </a:cxn>
                <a:cxn ang="0">
                  <a:pos x="424" y="214"/>
                </a:cxn>
                <a:cxn ang="0">
                  <a:pos x="432" y="230"/>
                </a:cxn>
                <a:cxn ang="0">
                  <a:pos x="438" y="244"/>
                </a:cxn>
                <a:cxn ang="0">
                  <a:pos x="444" y="258"/>
                </a:cxn>
                <a:cxn ang="0">
                  <a:pos x="446" y="270"/>
                </a:cxn>
                <a:cxn ang="0">
                  <a:pos x="444" y="282"/>
                </a:cxn>
                <a:cxn ang="0">
                  <a:pos x="442" y="292"/>
                </a:cxn>
                <a:cxn ang="0">
                  <a:pos x="438" y="302"/>
                </a:cxn>
                <a:cxn ang="0">
                  <a:pos x="438" y="302"/>
                </a:cxn>
                <a:cxn ang="0">
                  <a:pos x="430" y="310"/>
                </a:cxn>
                <a:cxn ang="0">
                  <a:pos x="422" y="318"/>
                </a:cxn>
                <a:cxn ang="0">
                  <a:pos x="412" y="322"/>
                </a:cxn>
                <a:cxn ang="0">
                  <a:pos x="398" y="326"/>
                </a:cxn>
                <a:cxn ang="0">
                  <a:pos x="384" y="328"/>
                </a:cxn>
                <a:cxn ang="0">
                  <a:pos x="370" y="328"/>
                </a:cxn>
                <a:cxn ang="0">
                  <a:pos x="352" y="328"/>
                </a:cxn>
                <a:cxn ang="0">
                  <a:pos x="334" y="324"/>
                </a:cxn>
                <a:cxn ang="0">
                  <a:pos x="296" y="316"/>
                </a:cxn>
                <a:cxn ang="0">
                  <a:pos x="254" y="300"/>
                </a:cxn>
                <a:cxn ang="0">
                  <a:pos x="210" y="280"/>
                </a:cxn>
                <a:cxn ang="0">
                  <a:pos x="166" y="254"/>
                </a:cxn>
                <a:cxn ang="0">
                  <a:pos x="166" y="254"/>
                </a:cxn>
                <a:cxn ang="0">
                  <a:pos x="124" y="224"/>
                </a:cxn>
                <a:cxn ang="0">
                  <a:pos x="86" y="192"/>
                </a:cxn>
                <a:cxn ang="0">
                  <a:pos x="54" y="162"/>
                </a:cxn>
                <a:cxn ang="0">
                  <a:pos x="30" y="130"/>
                </a:cxn>
                <a:cxn ang="0">
                  <a:pos x="20" y="114"/>
                </a:cxn>
                <a:cxn ang="0">
                  <a:pos x="12" y="100"/>
                </a:cxn>
                <a:cxn ang="0">
                  <a:pos x="6" y="86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2" y="36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14" y="18"/>
                </a:cxn>
                <a:cxn ang="0">
                  <a:pos x="22" y="12"/>
                </a:cxn>
                <a:cxn ang="0">
                  <a:pos x="34" y="6"/>
                </a:cxn>
                <a:cxn ang="0">
                  <a:pos x="46" y="2"/>
                </a:cxn>
                <a:cxn ang="0">
                  <a:pos x="60" y="0"/>
                </a:cxn>
                <a:cxn ang="0">
                  <a:pos x="76" y="0"/>
                </a:cxn>
                <a:cxn ang="0">
                  <a:pos x="92" y="2"/>
                </a:cxn>
                <a:cxn ang="0">
                  <a:pos x="110" y="4"/>
                </a:cxn>
                <a:cxn ang="0">
                  <a:pos x="148" y="14"/>
                </a:cxn>
                <a:cxn ang="0">
                  <a:pos x="190" y="30"/>
                </a:cxn>
                <a:cxn ang="0">
                  <a:pos x="234" y="50"/>
                </a:cxn>
                <a:cxn ang="0">
                  <a:pos x="280" y="76"/>
                </a:cxn>
                <a:cxn ang="0">
                  <a:pos x="280" y="76"/>
                </a:cxn>
              </a:cxnLst>
              <a:rect l="0" t="0" r="r" b="b"/>
              <a:pathLst>
                <a:path w="446" h="328">
                  <a:moveTo>
                    <a:pt x="280" y="76"/>
                  </a:moveTo>
                  <a:lnTo>
                    <a:pt x="280" y="76"/>
                  </a:lnTo>
                  <a:lnTo>
                    <a:pt x="322" y="106"/>
                  </a:lnTo>
                  <a:lnTo>
                    <a:pt x="358" y="136"/>
                  </a:lnTo>
                  <a:lnTo>
                    <a:pt x="390" y="168"/>
                  </a:lnTo>
                  <a:lnTo>
                    <a:pt x="414" y="200"/>
                  </a:lnTo>
                  <a:lnTo>
                    <a:pt x="424" y="214"/>
                  </a:lnTo>
                  <a:lnTo>
                    <a:pt x="432" y="230"/>
                  </a:lnTo>
                  <a:lnTo>
                    <a:pt x="438" y="244"/>
                  </a:lnTo>
                  <a:lnTo>
                    <a:pt x="444" y="258"/>
                  </a:lnTo>
                  <a:lnTo>
                    <a:pt x="446" y="270"/>
                  </a:lnTo>
                  <a:lnTo>
                    <a:pt x="444" y="282"/>
                  </a:lnTo>
                  <a:lnTo>
                    <a:pt x="442" y="292"/>
                  </a:lnTo>
                  <a:lnTo>
                    <a:pt x="438" y="302"/>
                  </a:lnTo>
                  <a:lnTo>
                    <a:pt x="438" y="302"/>
                  </a:lnTo>
                  <a:lnTo>
                    <a:pt x="430" y="310"/>
                  </a:lnTo>
                  <a:lnTo>
                    <a:pt x="422" y="318"/>
                  </a:lnTo>
                  <a:lnTo>
                    <a:pt x="412" y="322"/>
                  </a:lnTo>
                  <a:lnTo>
                    <a:pt x="398" y="326"/>
                  </a:lnTo>
                  <a:lnTo>
                    <a:pt x="384" y="328"/>
                  </a:lnTo>
                  <a:lnTo>
                    <a:pt x="370" y="328"/>
                  </a:lnTo>
                  <a:lnTo>
                    <a:pt x="352" y="328"/>
                  </a:lnTo>
                  <a:lnTo>
                    <a:pt x="334" y="324"/>
                  </a:lnTo>
                  <a:lnTo>
                    <a:pt x="296" y="316"/>
                  </a:lnTo>
                  <a:lnTo>
                    <a:pt x="254" y="300"/>
                  </a:lnTo>
                  <a:lnTo>
                    <a:pt x="210" y="280"/>
                  </a:lnTo>
                  <a:lnTo>
                    <a:pt x="166" y="254"/>
                  </a:lnTo>
                  <a:lnTo>
                    <a:pt x="166" y="254"/>
                  </a:lnTo>
                  <a:lnTo>
                    <a:pt x="124" y="224"/>
                  </a:lnTo>
                  <a:lnTo>
                    <a:pt x="86" y="192"/>
                  </a:lnTo>
                  <a:lnTo>
                    <a:pt x="54" y="162"/>
                  </a:lnTo>
                  <a:lnTo>
                    <a:pt x="30" y="130"/>
                  </a:lnTo>
                  <a:lnTo>
                    <a:pt x="20" y="114"/>
                  </a:lnTo>
                  <a:lnTo>
                    <a:pt x="12" y="100"/>
                  </a:lnTo>
                  <a:lnTo>
                    <a:pt x="6" y="86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2" y="3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14" y="18"/>
                  </a:lnTo>
                  <a:lnTo>
                    <a:pt x="22" y="12"/>
                  </a:lnTo>
                  <a:lnTo>
                    <a:pt x="34" y="6"/>
                  </a:lnTo>
                  <a:lnTo>
                    <a:pt x="46" y="2"/>
                  </a:lnTo>
                  <a:lnTo>
                    <a:pt x="60" y="0"/>
                  </a:lnTo>
                  <a:lnTo>
                    <a:pt x="76" y="0"/>
                  </a:lnTo>
                  <a:lnTo>
                    <a:pt x="92" y="2"/>
                  </a:lnTo>
                  <a:lnTo>
                    <a:pt x="110" y="4"/>
                  </a:lnTo>
                  <a:lnTo>
                    <a:pt x="148" y="14"/>
                  </a:lnTo>
                  <a:lnTo>
                    <a:pt x="190" y="30"/>
                  </a:lnTo>
                  <a:lnTo>
                    <a:pt x="234" y="50"/>
                  </a:lnTo>
                  <a:lnTo>
                    <a:pt x="280" y="76"/>
                  </a:lnTo>
                  <a:lnTo>
                    <a:pt x="280" y="76"/>
                  </a:lnTo>
                  <a:close/>
                </a:path>
              </a:pathLst>
            </a:custGeom>
            <a:solidFill>
              <a:srgbClr val="EB20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4" name="Freeform 51"/>
            <p:cNvSpPr>
              <a:spLocks/>
            </p:cNvSpPr>
            <p:nvPr/>
          </p:nvSpPr>
          <p:spPr bwMode="auto">
            <a:xfrm>
              <a:off x="3302000" y="2416175"/>
              <a:ext cx="628650" cy="463550"/>
            </a:xfrm>
            <a:custGeom>
              <a:avLst/>
              <a:gdLst/>
              <a:ahLst/>
              <a:cxnLst>
                <a:cxn ang="0">
                  <a:pos x="248" y="66"/>
                </a:cxn>
                <a:cxn ang="0">
                  <a:pos x="248" y="66"/>
                </a:cxn>
                <a:cxn ang="0">
                  <a:pos x="286" y="92"/>
                </a:cxn>
                <a:cxn ang="0">
                  <a:pos x="318" y="120"/>
                </a:cxn>
                <a:cxn ang="0">
                  <a:pos x="346" y="148"/>
                </a:cxn>
                <a:cxn ang="0">
                  <a:pos x="368" y="176"/>
                </a:cxn>
                <a:cxn ang="0">
                  <a:pos x="378" y="190"/>
                </a:cxn>
                <a:cxn ang="0">
                  <a:pos x="384" y="204"/>
                </a:cxn>
                <a:cxn ang="0">
                  <a:pos x="390" y="216"/>
                </a:cxn>
                <a:cxn ang="0">
                  <a:pos x="394" y="228"/>
                </a:cxn>
                <a:cxn ang="0">
                  <a:pos x="396" y="240"/>
                </a:cxn>
                <a:cxn ang="0">
                  <a:pos x="396" y="250"/>
                </a:cxn>
                <a:cxn ang="0">
                  <a:pos x="394" y="260"/>
                </a:cxn>
                <a:cxn ang="0">
                  <a:pos x="388" y="268"/>
                </a:cxn>
                <a:cxn ang="0">
                  <a:pos x="388" y="268"/>
                </a:cxn>
                <a:cxn ang="0">
                  <a:pos x="382" y="276"/>
                </a:cxn>
                <a:cxn ang="0">
                  <a:pos x="374" y="282"/>
                </a:cxn>
                <a:cxn ang="0">
                  <a:pos x="366" y="286"/>
                </a:cxn>
                <a:cxn ang="0">
                  <a:pos x="354" y="290"/>
                </a:cxn>
                <a:cxn ang="0">
                  <a:pos x="342" y="292"/>
                </a:cxn>
                <a:cxn ang="0">
                  <a:pos x="328" y="292"/>
                </a:cxn>
                <a:cxn ang="0">
                  <a:pos x="314" y="290"/>
                </a:cxn>
                <a:cxn ang="0">
                  <a:pos x="298" y="288"/>
                </a:cxn>
                <a:cxn ang="0">
                  <a:pos x="262" y="280"/>
                </a:cxn>
                <a:cxn ang="0">
                  <a:pos x="226" y="266"/>
                </a:cxn>
                <a:cxn ang="0">
                  <a:pos x="186" y="248"/>
                </a:cxn>
                <a:cxn ang="0">
                  <a:pos x="146" y="224"/>
                </a:cxn>
                <a:cxn ang="0">
                  <a:pos x="146" y="224"/>
                </a:cxn>
                <a:cxn ang="0">
                  <a:pos x="110" y="198"/>
                </a:cxn>
                <a:cxn ang="0">
                  <a:pos x="76" y="170"/>
                </a:cxn>
                <a:cxn ang="0">
                  <a:pos x="48" y="142"/>
                </a:cxn>
                <a:cxn ang="0">
                  <a:pos x="26" y="114"/>
                </a:cxn>
                <a:cxn ang="0">
                  <a:pos x="18" y="102"/>
                </a:cxn>
                <a:cxn ang="0">
                  <a:pos x="10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52"/>
                </a:cxn>
                <a:cxn ang="0">
                  <a:pos x="0" y="42"/>
                </a:cxn>
                <a:cxn ang="0">
                  <a:pos x="2" y="32"/>
                </a:cxn>
                <a:cxn ang="0">
                  <a:pos x="6" y="22"/>
                </a:cxn>
                <a:cxn ang="0">
                  <a:pos x="6" y="22"/>
                </a:cxn>
                <a:cxn ang="0">
                  <a:pos x="12" y="16"/>
                </a:cxn>
                <a:cxn ang="0">
                  <a:pos x="20" y="10"/>
                </a:cxn>
                <a:cxn ang="0">
                  <a:pos x="30" y="4"/>
                </a:cxn>
                <a:cxn ang="0">
                  <a:pos x="40" y="2"/>
                </a:cxn>
                <a:cxn ang="0">
                  <a:pos x="52" y="0"/>
                </a:cxn>
                <a:cxn ang="0">
                  <a:pos x="66" y="0"/>
                </a:cxn>
                <a:cxn ang="0">
                  <a:pos x="82" y="0"/>
                </a:cxn>
                <a:cxn ang="0">
                  <a:pos x="98" y="2"/>
                </a:cxn>
                <a:cxn ang="0">
                  <a:pos x="132" y="12"/>
                </a:cxn>
                <a:cxn ang="0">
                  <a:pos x="170" y="26"/>
                </a:cxn>
                <a:cxn ang="0">
                  <a:pos x="208" y="44"/>
                </a:cxn>
                <a:cxn ang="0">
                  <a:pos x="248" y="66"/>
                </a:cxn>
                <a:cxn ang="0">
                  <a:pos x="248" y="66"/>
                </a:cxn>
              </a:cxnLst>
              <a:rect l="0" t="0" r="r" b="b"/>
              <a:pathLst>
                <a:path w="396" h="292">
                  <a:moveTo>
                    <a:pt x="248" y="66"/>
                  </a:moveTo>
                  <a:lnTo>
                    <a:pt x="248" y="66"/>
                  </a:lnTo>
                  <a:lnTo>
                    <a:pt x="286" y="92"/>
                  </a:lnTo>
                  <a:lnTo>
                    <a:pt x="318" y="120"/>
                  </a:lnTo>
                  <a:lnTo>
                    <a:pt x="346" y="148"/>
                  </a:lnTo>
                  <a:lnTo>
                    <a:pt x="368" y="176"/>
                  </a:lnTo>
                  <a:lnTo>
                    <a:pt x="378" y="190"/>
                  </a:lnTo>
                  <a:lnTo>
                    <a:pt x="384" y="204"/>
                  </a:lnTo>
                  <a:lnTo>
                    <a:pt x="390" y="216"/>
                  </a:lnTo>
                  <a:lnTo>
                    <a:pt x="394" y="228"/>
                  </a:lnTo>
                  <a:lnTo>
                    <a:pt x="396" y="240"/>
                  </a:lnTo>
                  <a:lnTo>
                    <a:pt x="396" y="250"/>
                  </a:lnTo>
                  <a:lnTo>
                    <a:pt x="394" y="260"/>
                  </a:lnTo>
                  <a:lnTo>
                    <a:pt x="388" y="268"/>
                  </a:lnTo>
                  <a:lnTo>
                    <a:pt x="388" y="268"/>
                  </a:lnTo>
                  <a:lnTo>
                    <a:pt x="382" y="276"/>
                  </a:lnTo>
                  <a:lnTo>
                    <a:pt x="374" y="282"/>
                  </a:lnTo>
                  <a:lnTo>
                    <a:pt x="366" y="286"/>
                  </a:lnTo>
                  <a:lnTo>
                    <a:pt x="354" y="290"/>
                  </a:lnTo>
                  <a:lnTo>
                    <a:pt x="342" y="292"/>
                  </a:lnTo>
                  <a:lnTo>
                    <a:pt x="328" y="292"/>
                  </a:lnTo>
                  <a:lnTo>
                    <a:pt x="314" y="290"/>
                  </a:lnTo>
                  <a:lnTo>
                    <a:pt x="298" y="288"/>
                  </a:lnTo>
                  <a:lnTo>
                    <a:pt x="262" y="280"/>
                  </a:lnTo>
                  <a:lnTo>
                    <a:pt x="226" y="266"/>
                  </a:lnTo>
                  <a:lnTo>
                    <a:pt x="186" y="248"/>
                  </a:lnTo>
                  <a:lnTo>
                    <a:pt x="146" y="224"/>
                  </a:lnTo>
                  <a:lnTo>
                    <a:pt x="146" y="224"/>
                  </a:lnTo>
                  <a:lnTo>
                    <a:pt x="110" y="198"/>
                  </a:lnTo>
                  <a:lnTo>
                    <a:pt x="76" y="170"/>
                  </a:lnTo>
                  <a:lnTo>
                    <a:pt x="48" y="142"/>
                  </a:lnTo>
                  <a:lnTo>
                    <a:pt x="26" y="114"/>
                  </a:lnTo>
                  <a:lnTo>
                    <a:pt x="18" y="102"/>
                  </a:lnTo>
                  <a:lnTo>
                    <a:pt x="10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2" y="32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2" y="16"/>
                  </a:lnTo>
                  <a:lnTo>
                    <a:pt x="20" y="10"/>
                  </a:lnTo>
                  <a:lnTo>
                    <a:pt x="30" y="4"/>
                  </a:lnTo>
                  <a:lnTo>
                    <a:pt x="40" y="2"/>
                  </a:lnTo>
                  <a:lnTo>
                    <a:pt x="52" y="0"/>
                  </a:lnTo>
                  <a:lnTo>
                    <a:pt x="66" y="0"/>
                  </a:lnTo>
                  <a:lnTo>
                    <a:pt x="82" y="0"/>
                  </a:lnTo>
                  <a:lnTo>
                    <a:pt x="98" y="2"/>
                  </a:lnTo>
                  <a:lnTo>
                    <a:pt x="132" y="12"/>
                  </a:lnTo>
                  <a:lnTo>
                    <a:pt x="170" y="26"/>
                  </a:lnTo>
                  <a:lnTo>
                    <a:pt x="208" y="44"/>
                  </a:lnTo>
                  <a:lnTo>
                    <a:pt x="248" y="66"/>
                  </a:lnTo>
                  <a:lnTo>
                    <a:pt x="248" y="66"/>
                  </a:lnTo>
                  <a:close/>
                </a:path>
              </a:pathLst>
            </a:custGeom>
            <a:solidFill>
              <a:srgbClr val="8CC54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" name="Freeform 52"/>
            <p:cNvSpPr>
              <a:spLocks/>
            </p:cNvSpPr>
            <p:nvPr/>
          </p:nvSpPr>
          <p:spPr bwMode="auto">
            <a:xfrm>
              <a:off x="3803650" y="2159000"/>
              <a:ext cx="250825" cy="23495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58" y="148"/>
                </a:cxn>
                <a:cxn ang="0">
                  <a:pos x="158" y="148"/>
                </a:cxn>
                <a:cxn ang="0">
                  <a:pos x="116" y="136"/>
                </a:cxn>
                <a:cxn ang="0">
                  <a:pos x="72" y="120"/>
                </a:cxn>
                <a:cxn ang="0">
                  <a:pos x="32" y="102"/>
                </a:cxn>
                <a:cxn ang="0">
                  <a:pos x="14" y="94"/>
                </a:cxn>
                <a:cxn ang="0">
                  <a:pos x="0" y="84"/>
                </a:cxn>
                <a:cxn ang="0">
                  <a:pos x="10" y="0"/>
                </a:cxn>
              </a:cxnLst>
              <a:rect l="0" t="0" r="r" b="b"/>
              <a:pathLst>
                <a:path w="158" h="148">
                  <a:moveTo>
                    <a:pt x="10" y="0"/>
                  </a:moveTo>
                  <a:lnTo>
                    <a:pt x="158" y="148"/>
                  </a:lnTo>
                  <a:lnTo>
                    <a:pt x="158" y="148"/>
                  </a:lnTo>
                  <a:lnTo>
                    <a:pt x="116" y="136"/>
                  </a:lnTo>
                  <a:lnTo>
                    <a:pt x="72" y="120"/>
                  </a:lnTo>
                  <a:lnTo>
                    <a:pt x="32" y="102"/>
                  </a:lnTo>
                  <a:lnTo>
                    <a:pt x="14" y="94"/>
                  </a:lnTo>
                  <a:lnTo>
                    <a:pt x="0" y="8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320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6" name="Freeform 53"/>
            <p:cNvSpPr>
              <a:spLocks/>
            </p:cNvSpPr>
            <p:nvPr/>
          </p:nvSpPr>
          <p:spPr bwMode="auto">
            <a:xfrm>
              <a:off x="3559175" y="1876425"/>
              <a:ext cx="276225" cy="276225"/>
            </a:xfrm>
            <a:custGeom>
              <a:avLst/>
              <a:gdLst/>
              <a:ahLst/>
              <a:cxnLst>
                <a:cxn ang="0">
                  <a:pos x="164" y="174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8" y="4"/>
                </a:cxn>
                <a:cxn ang="0">
                  <a:pos x="38" y="0"/>
                </a:cxn>
                <a:cxn ang="0">
                  <a:pos x="60" y="0"/>
                </a:cxn>
                <a:cxn ang="0">
                  <a:pos x="82" y="2"/>
                </a:cxn>
                <a:cxn ang="0">
                  <a:pos x="106" y="6"/>
                </a:cxn>
                <a:cxn ang="0">
                  <a:pos x="128" y="14"/>
                </a:cxn>
                <a:cxn ang="0">
                  <a:pos x="152" y="22"/>
                </a:cxn>
                <a:cxn ang="0">
                  <a:pos x="174" y="32"/>
                </a:cxn>
                <a:cxn ang="0">
                  <a:pos x="164" y="174"/>
                </a:cxn>
              </a:cxnLst>
              <a:rect l="0" t="0" r="r" b="b"/>
              <a:pathLst>
                <a:path w="174" h="174">
                  <a:moveTo>
                    <a:pt x="164" y="174"/>
                  </a:moveTo>
                  <a:lnTo>
                    <a:pt x="0" y="10"/>
                  </a:lnTo>
                  <a:lnTo>
                    <a:pt x="0" y="10"/>
                  </a:lnTo>
                  <a:lnTo>
                    <a:pt x="18" y="4"/>
                  </a:lnTo>
                  <a:lnTo>
                    <a:pt x="38" y="0"/>
                  </a:lnTo>
                  <a:lnTo>
                    <a:pt x="60" y="0"/>
                  </a:lnTo>
                  <a:lnTo>
                    <a:pt x="82" y="2"/>
                  </a:lnTo>
                  <a:lnTo>
                    <a:pt x="106" y="6"/>
                  </a:lnTo>
                  <a:lnTo>
                    <a:pt x="128" y="14"/>
                  </a:lnTo>
                  <a:lnTo>
                    <a:pt x="152" y="22"/>
                  </a:lnTo>
                  <a:lnTo>
                    <a:pt x="174" y="32"/>
                  </a:lnTo>
                  <a:lnTo>
                    <a:pt x="164" y="174"/>
                  </a:lnTo>
                  <a:close/>
                </a:path>
              </a:pathLst>
            </a:custGeom>
            <a:solidFill>
              <a:srgbClr val="C320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7" name="Freeform 54"/>
            <p:cNvSpPr>
              <a:spLocks/>
            </p:cNvSpPr>
            <p:nvPr/>
          </p:nvSpPr>
          <p:spPr bwMode="auto">
            <a:xfrm>
              <a:off x="3556000" y="2663825"/>
              <a:ext cx="222250" cy="2095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40" y="132"/>
                </a:cxn>
                <a:cxn ang="0">
                  <a:pos x="140" y="132"/>
                </a:cxn>
                <a:cxn ang="0">
                  <a:pos x="102" y="122"/>
                </a:cxn>
                <a:cxn ang="0">
                  <a:pos x="64" y="108"/>
                </a:cxn>
                <a:cxn ang="0">
                  <a:pos x="28" y="92"/>
                </a:cxn>
                <a:cxn ang="0">
                  <a:pos x="12" y="84"/>
                </a:cxn>
                <a:cxn ang="0">
                  <a:pos x="0" y="76"/>
                </a:cxn>
                <a:cxn ang="0">
                  <a:pos x="8" y="0"/>
                </a:cxn>
              </a:cxnLst>
              <a:rect l="0" t="0" r="r" b="b"/>
              <a:pathLst>
                <a:path w="140" h="132">
                  <a:moveTo>
                    <a:pt x="8" y="0"/>
                  </a:moveTo>
                  <a:lnTo>
                    <a:pt x="140" y="132"/>
                  </a:lnTo>
                  <a:lnTo>
                    <a:pt x="140" y="132"/>
                  </a:lnTo>
                  <a:lnTo>
                    <a:pt x="102" y="122"/>
                  </a:lnTo>
                  <a:lnTo>
                    <a:pt x="64" y="108"/>
                  </a:lnTo>
                  <a:lnTo>
                    <a:pt x="28" y="92"/>
                  </a:lnTo>
                  <a:lnTo>
                    <a:pt x="12" y="84"/>
                  </a:lnTo>
                  <a:lnTo>
                    <a:pt x="0" y="7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73A44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" name="Freeform 55"/>
            <p:cNvSpPr>
              <a:spLocks/>
            </p:cNvSpPr>
            <p:nvPr/>
          </p:nvSpPr>
          <p:spPr bwMode="auto">
            <a:xfrm>
              <a:off x="3336925" y="2416175"/>
              <a:ext cx="247650" cy="244475"/>
            </a:xfrm>
            <a:custGeom>
              <a:avLst/>
              <a:gdLst/>
              <a:ahLst/>
              <a:cxnLst>
                <a:cxn ang="0">
                  <a:pos x="146" y="15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16" y="2"/>
                </a:cxn>
                <a:cxn ang="0">
                  <a:pos x="34" y="0"/>
                </a:cxn>
                <a:cxn ang="0">
                  <a:pos x="54" y="0"/>
                </a:cxn>
                <a:cxn ang="0">
                  <a:pos x="74" y="2"/>
                </a:cxn>
                <a:cxn ang="0">
                  <a:pos x="94" y="4"/>
                </a:cxn>
                <a:cxn ang="0">
                  <a:pos x="114" y="10"/>
                </a:cxn>
                <a:cxn ang="0">
                  <a:pos x="136" y="18"/>
                </a:cxn>
                <a:cxn ang="0">
                  <a:pos x="156" y="28"/>
                </a:cxn>
                <a:cxn ang="0">
                  <a:pos x="146" y="154"/>
                </a:cxn>
              </a:cxnLst>
              <a:rect l="0" t="0" r="r" b="b"/>
              <a:pathLst>
                <a:path w="156" h="154">
                  <a:moveTo>
                    <a:pt x="146" y="154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16" y="2"/>
                  </a:lnTo>
                  <a:lnTo>
                    <a:pt x="34" y="0"/>
                  </a:lnTo>
                  <a:lnTo>
                    <a:pt x="54" y="0"/>
                  </a:lnTo>
                  <a:lnTo>
                    <a:pt x="74" y="2"/>
                  </a:lnTo>
                  <a:lnTo>
                    <a:pt x="94" y="4"/>
                  </a:lnTo>
                  <a:lnTo>
                    <a:pt x="114" y="10"/>
                  </a:lnTo>
                  <a:lnTo>
                    <a:pt x="136" y="18"/>
                  </a:lnTo>
                  <a:lnTo>
                    <a:pt x="156" y="28"/>
                  </a:lnTo>
                  <a:lnTo>
                    <a:pt x="146" y="154"/>
                  </a:lnTo>
                  <a:close/>
                </a:path>
              </a:pathLst>
            </a:custGeom>
            <a:solidFill>
              <a:srgbClr val="73A44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" name="Freeform 56"/>
            <p:cNvSpPr>
              <a:spLocks/>
            </p:cNvSpPr>
            <p:nvPr/>
          </p:nvSpPr>
          <p:spPr bwMode="auto">
            <a:xfrm>
              <a:off x="3540125" y="2120900"/>
              <a:ext cx="1555750" cy="1196975"/>
            </a:xfrm>
            <a:custGeom>
              <a:avLst/>
              <a:gdLst/>
              <a:ahLst/>
              <a:cxnLst>
                <a:cxn ang="0">
                  <a:pos x="168" y="4"/>
                </a:cxn>
                <a:cxn ang="0">
                  <a:pos x="150" y="38"/>
                </a:cxn>
                <a:cxn ang="0">
                  <a:pos x="148" y="66"/>
                </a:cxn>
                <a:cxn ang="0">
                  <a:pos x="168" y="106"/>
                </a:cxn>
                <a:cxn ang="0">
                  <a:pos x="264" y="214"/>
                </a:cxn>
                <a:cxn ang="0">
                  <a:pos x="290" y="374"/>
                </a:cxn>
                <a:cxn ang="0">
                  <a:pos x="180" y="376"/>
                </a:cxn>
                <a:cxn ang="0">
                  <a:pos x="72" y="364"/>
                </a:cxn>
                <a:cxn ang="0">
                  <a:pos x="58" y="356"/>
                </a:cxn>
                <a:cxn ang="0">
                  <a:pos x="56" y="340"/>
                </a:cxn>
                <a:cxn ang="0">
                  <a:pos x="42" y="328"/>
                </a:cxn>
                <a:cxn ang="0">
                  <a:pos x="14" y="316"/>
                </a:cxn>
                <a:cxn ang="0">
                  <a:pos x="2" y="324"/>
                </a:cxn>
                <a:cxn ang="0">
                  <a:pos x="6" y="358"/>
                </a:cxn>
                <a:cxn ang="0">
                  <a:pos x="26" y="392"/>
                </a:cxn>
                <a:cxn ang="0">
                  <a:pos x="50" y="402"/>
                </a:cxn>
                <a:cxn ang="0">
                  <a:pos x="160" y="410"/>
                </a:cxn>
                <a:cxn ang="0">
                  <a:pos x="238" y="420"/>
                </a:cxn>
                <a:cxn ang="0">
                  <a:pos x="234" y="436"/>
                </a:cxn>
                <a:cxn ang="0">
                  <a:pos x="256" y="474"/>
                </a:cxn>
                <a:cxn ang="0">
                  <a:pos x="304" y="512"/>
                </a:cxn>
                <a:cxn ang="0">
                  <a:pos x="364" y="542"/>
                </a:cxn>
                <a:cxn ang="0">
                  <a:pos x="420" y="556"/>
                </a:cxn>
                <a:cxn ang="0">
                  <a:pos x="446" y="552"/>
                </a:cxn>
                <a:cxn ang="0">
                  <a:pos x="458" y="628"/>
                </a:cxn>
                <a:cxn ang="0">
                  <a:pos x="486" y="710"/>
                </a:cxn>
                <a:cxn ang="0">
                  <a:pos x="510" y="742"/>
                </a:cxn>
                <a:cxn ang="0">
                  <a:pos x="530" y="752"/>
                </a:cxn>
                <a:cxn ang="0">
                  <a:pos x="624" y="754"/>
                </a:cxn>
                <a:cxn ang="0">
                  <a:pos x="620" y="736"/>
                </a:cxn>
                <a:cxn ang="0">
                  <a:pos x="604" y="722"/>
                </a:cxn>
                <a:cxn ang="0">
                  <a:pos x="578" y="716"/>
                </a:cxn>
                <a:cxn ang="0">
                  <a:pos x="534" y="698"/>
                </a:cxn>
                <a:cxn ang="0">
                  <a:pos x="514" y="666"/>
                </a:cxn>
                <a:cxn ang="0">
                  <a:pos x="506" y="598"/>
                </a:cxn>
                <a:cxn ang="0">
                  <a:pos x="624" y="494"/>
                </a:cxn>
                <a:cxn ang="0">
                  <a:pos x="796" y="612"/>
                </a:cxn>
                <a:cxn ang="0">
                  <a:pos x="842" y="640"/>
                </a:cxn>
                <a:cxn ang="0">
                  <a:pos x="892" y="648"/>
                </a:cxn>
                <a:cxn ang="0">
                  <a:pos x="958" y="636"/>
                </a:cxn>
                <a:cxn ang="0">
                  <a:pos x="980" y="622"/>
                </a:cxn>
                <a:cxn ang="0">
                  <a:pos x="978" y="612"/>
                </a:cxn>
                <a:cxn ang="0">
                  <a:pos x="964" y="594"/>
                </a:cxn>
                <a:cxn ang="0">
                  <a:pos x="938" y="578"/>
                </a:cxn>
                <a:cxn ang="0">
                  <a:pos x="886" y="584"/>
                </a:cxn>
                <a:cxn ang="0">
                  <a:pos x="854" y="578"/>
                </a:cxn>
                <a:cxn ang="0">
                  <a:pos x="808" y="556"/>
                </a:cxn>
                <a:cxn ang="0">
                  <a:pos x="708" y="480"/>
                </a:cxn>
                <a:cxn ang="0">
                  <a:pos x="696" y="460"/>
                </a:cxn>
                <a:cxn ang="0">
                  <a:pos x="726" y="434"/>
                </a:cxn>
                <a:cxn ang="0">
                  <a:pos x="732" y="410"/>
                </a:cxn>
                <a:cxn ang="0">
                  <a:pos x="718" y="382"/>
                </a:cxn>
                <a:cxn ang="0">
                  <a:pos x="650" y="322"/>
                </a:cxn>
                <a:cxn ang="0">
                  <a:pos x="566" y="264"/>
                </a:cxn>
                <a:cxn ang="0">
                  <a:pos x="552" y="260"/>
                </a:cxn>
                <a:cxn ang="0">
                  <a:pos x="488" y="282"/>
                </a:cxn>
                <a:cxn ang="0">
                  <a:pos x="384" y="258"/>
                </a:cxn>
                <a:cxn ang="0">
                  <a:pos x="260" y="154"/>
                </a:cxn>
                <a:cxn ang="0">
                  <a:pos x="216" y="106"/>
                </a:cxn>
                <a:cxn ang="0">
                  <a:pos x="206" y="76"/>
                </a:cxn>
                <a:cxn ang="0">
                  <a:pos x="210" y="68"/>
                </a:cxn>
                <a:cxn ang="0">
                  <a:pos x="204" y="38"/>
                </a:cxn>
                <a:cxn ang="0">
                  <a:pos x="172" y="0"/>
                </a:cxn>
              </a:cxnLst>
              <a:rect l="0" t="0" r="r" b="b"/>
              <a:pathLst>
                <a:path w="980" h="754">
                  <a:moveTo>
                    <a:pt x="172" y="0"/>
                  </a:moveTo>
                  <a:lnTo>
                    <a:pt x="172" y="0"/>
                  </a:lnTo>
                  <a:lnTo>
                    <a:pt x="168" y="4"/>
                  </a:lnTo>
                  <a:lnTo>
                    <a:pt x="160" y="18"/>
                  </a:lnTo>
                  <a:lnTo>
                    <a:pt x="154" y="26"/>
                  </a:lnTo>
                  <a:lnTo>
                    <a:pt x="150" y="38"/>
                  </a:lnTo>
                  <a:lnTo>
                    <a:pt x="148" y="52"/>
                  </a:lnTo>
                  <a:lnTo>
                    <a:pt x="148" y="66"/>
                  </a:lnTo>
                  <a:lnTo>
                    <a:pt x="148" y="66"/>
                  </a:lnTo>
                  <a:lnTo>
                    <a:pt x="150" y="76"/>
                  </a:lnTo>
                  <a:lnTo>
                    <a:pt x="158" y="90"/>
                  </a:lnTo>
                  <a:lnTo>
                    <a:pt x="168" y="106"/>
                  </a:lnTo>
                  <a:lnTo>
                    <a:pt x="184" y="126"/>
                  </a:lnTo>
                  <a:lnTo>
                    <a:pt x="222" y="168"/>
                  </a:lnTo>
                  <a:lnTo>
                    <a:pt x="264" y="214"/>
                  </a:lnTo>
                  <a:lnTo>
                    <a:pt x="344" y="294"/>
                  </a:lnTo>
                  <a:lnTo>
                    <a:pt x="382" y="330"/>
                  </a:lnTo>
                  <a:lnTo>
                    <a:pt x="290" y="374"/>
                  </a:lnTo>
                  <a:lnTo>
                    <a:pt x="290" y="374"/>
                  </a:lnTo>
                  <a:lnTo>
                    <a:pt x="236" y="376"/>
                  </a:lnTo>
                  <a:lnTo>
                    <a:pt x="180" y="376"/>
                  </a:lnTo>
                  <a:lnTo>
                    <a:pt x="124" y="372"/>
                  </a:lnTo>
                  <a:lnTo>
                    <a:pt x="98" y="368"/>
                  </a:lnTo>
                  <a:lnTo>
                    <a:pt x="72" y="364"/>
                  </a:lnTo>
                  <a:lnTo>
                    <a:pt x="72" y="364"/>
                  </a:lnTo>
                  <a:lnTo>
                    <a:pt x="64" y="360"/>
                  </a:lnTo>
                  <a:lnTo>
                    <a:pt x="58" y="356"/>
                  </a:lnTo>
                  <a:lnTo>
                    <a:pt x="56" y="352"/>
                  </a:lnTo>
                  <a:lnTo>
                    <a:pt x="56" y="348"/>
                  </a:lnTo>
                  <a:lnTo>
                    <a:pt x="56" y="340"/>
                  </a:lnTo>
                  <a:lnTo>
                    <a:pt x="56" y="338"/>
                  </a:lnTo>
                  <a:lnTo>
                    <a:pt x="56" y="338"/>
                  </a:lnTo>
                  <a:lnTo>
                    <a:pt x="42" y="328"/>
                  </a:lnTo>
                  <a:lnTo>
                    <a:pt x="28" y="320"/>
                  </a:lnTo>
                  <a:lnTo>
                    <a:pt x="20" y="316"/>
                  </a:lnTo>
                  <a:lnTo>
                    <a:pt x="14" y="316"/>
                  </a:lnTo>
                  <a:lnTo>
                    <a:pt x="8" y="318"/>
                  </a:lnTo>
                  <a:lnTo>
                    <a:pt x="2" y="324"/>
                  </a:lnTo>
                  <a:lnTo>
                    <a:pt x="2" y="324"/>
                  </a:lnTo>
                  <a:lnTo>
                    <a:pt x="0" y="334"/>
                  </a:lnTo>
                  <a:lnTo>
                    <a:pt x="2" y="346"/>
                  </a:lnTo>
                  <a:lnTo>
                    <a:pt x="6" y="358"/>
                  </a:lnTo>
                  <a:lnTo>
                    <a:pt x="12" y="372"/>
                  </a:lnTo>
                  <a:lnTo>
                    <a:pt x="20" y="386"/>
                  </a:lnTo>
                  <a:lnTo>
                    <a:pt x="26" y="392"/>
                  </a:lnTo>
                  <a:lnTo>
                    <a:pt x="32" y="396"/>
                  </a:lnTo>
                  <a:lnTo>
                    <a:pt x="40" y="400"/>
                  </a:lnTo>
                  <a:lnTo>
                    <a:pt x="50" y="402"/>
                  </a:lnTo>
                  <a:lnTo>
                    <a:pt x="50" y="402"/>
                  </a:lnTo>
                  <a:lnTo>
                    <a:pt x="96" y="406"/>
                  </a:lnTo>
                  <a:lnTo>
                    <a:pt x="160" y="410"/>
                  </a:lnTo>
                  <a:lnTo>
                    <a:pt x="242" y="416"/>
                  </a:lnTo>
                  <a:lnTo>
                    <a:pt x="242" y="416"/>
                  </a:lnTo>
                  <a:lnTo>
                    <a:pt x="238" y="420"/>
                  </a:lnTo>
                  <a:lnTo>
                    <a:pt x="234" y="426"/>
                  </a:lnTo>
                  <a:lnTo>
                    <a:pt x="234" y="430"/>
                  </a:lnTo>
                  <a:lnTo>
                    <a:pt x="234" y="436"/>
                  </a:lnTo>
                  <a:lnTo>
                    <a:pt x="236" y="448"/>
                  </a:lnTo>
                  <a:lnTo>
                    <a:pt x="244" y="460"/>
                  </a:lnTo>
                  <a:lnTo>
                    <a:pt x="256" y="474"/>
                  </a:lnTo>
                  <a:lnTo>
                    <a:pt x="270" y="486"/>
                  </a:lnTo>
                  <a:lnTo>
                    <a:pt x="286" y="500"/>
                  </a:lnTo>
                  <a:lnTo>
                    <a:pt x="304" y="512"/>
                  </a:lnTo>
                  <a:lnTo>
                    <a:pt x="324" y="524"/>
                  </a:lnTo>
                  <a:lnTo>
                    <a:pt x="344" y="534"/>
                  </a:lnTo>
                  <a:lnTo>
                    <a:pt x="364" y="542"/>
                  </a:lnTo>
                  <a:lnTo>
                    <a:pt x="384" y="548"/>
                  </a:lnTo>
                  <a:lnTo>
                    <a:pt x="404" y="552"/>
                  </a:lnTo>
                  <a:lnTo>
                    <a:pt x="420" y="556"/>
                  </a:lnTo>
                  <a:lnTo>
                    <a:pt x="434" y="554"/>
                  </a:lnTo>
                  <a:lnTo>
                    <a:pt x="446" y="552"/>
                  </a:lnTo>
                  <a:lnTo>
                    <a:pt x="446" y="552"/>
                  </a:lnTo>
                  <a:lnTo>
                    <a:pt x="446" y="570"/>
                  </a:lnTo>
                  <a:lnTo>
                    <a:pt x="450" y="596"/>
                  </a:lnTo>
                  <a:lnTo>
                    <a:pt x="458" y="628"/>
                  </a:lnTo>
                  <a:lnTo>
                    <a:pt x="466" y="662"/>
                  </a:lnTo>
                  <a:lnTo>
                    <a:pt x="478" y="694"/>
                  </a:lnTo>
                  <a:lnTo>
                    <a:pt x="486" y="710"/>
                  </a:lnTo>
                  <a:lnTo>
                    <a:pt x="494" y="722"/>
                  </a:lnTo>
                  <a:lnTo>
                    <a:pt x="502" y="734"/>
                  </a:lnTo>
                  <a:lnTo>
                    <a:pt x="510" y="742"/>
                  </a:lnTo>
                  <a:lnTo>
                    <a:pt x="520" y="748"/>
                  </a:lnTo>
                  <a:lnTo>
                    <a:pt x="530" y="752"/>
                  </a:lnTo>
                  <a:lnTo>
                    <a:pt x="530" y="752"/>
                  </a:lnTo>
                  <a:lnTo>
                    <a:pt x="568" y="754"/>
                  </a:lnTo>
                  <a:lnTo>
                    <a:pt x="598" y="754"/>
                  </a:lnTo>
                  <a:lnTo>
                    <a:pt x="624" y="754"/>
                  </a:lnTo>
                  <a:lnTo>
                    <a:pt x="624" y="754"/>
                  </a:lnTo>
                  <a:lnTo>
                    <a:pt x="622" y="744"/>
                  </a:lnTo>
                  <a:lnTo>
                    <a:pt x="620" y="736"/>
                  </a:lnTo>
                  <a:lnTo>
                    <a:pt x="618" y="730"/>
                  </a:lnTo>
                  <a:lnTo>
                    <a:pt x="614" y="728"/>
                  </a:lnTo>
                  <a:lnTo>
                    <a:pt x="604" y="722"/>
                  </a:lnTo>
                  <a:lnTo>
                    <a:pt x="598" y="716"/>
                  </a:lnTo>
                  <a:lnTo>
                    <a:pt x="598" y="716"/>
                  </a:lnTo>
                  <a:lnTo>
                    <a:pt x="578" y="716"/>
                  </a:lnTo>
                  <a:lnTo>
                    <a:pt x="560" y="712"/>
                  </a:lnTo>
                  <a:lnTo>
                    <a:pt x="546" y="706"/>
                  </a:lnTo>
                  <a:lnTo>
                    <a:pt x="534" y="698"/>
                  </a:lnTo>
                  <a:lnTo>
                    <a:pt x="526" y="690"/>
                  </a:lnTo>
                  <a:lnTo>
                    <a:pt x="518" y="678"/>
                  </a:lnTo>
                  <a:lnTo>
                    <a:pt x="514" y="666"/>
                  </a:lnTo>
                  <a:lnTo>
                    <a:pt x="510" y="654"/>
                  </a:lnTo>
                  <a:lnTo>
                    <a:pt x="506" y="626"/>
                  </a:lnTo>
                  <a:lnTo>
                    <a:pt x="506" y="598"/>
                  </a:lnTo>
                  <a:lnTo>
                    <a:pt x="504" y="568"/>
                  </a:lnTo>
                  <a:lnTo>
                    <a:pt x="504" y="542"/>
                  </a:lnTo>
                  <a:lnTo>
                    <a:pt x="624" y="494"/>
                  </a:lnTo>
                  <a:lnTo>
                    <a:pt x="624" y="494"/>
                  </a:lnTo>
                  <a:lnTo>
                    <a:pt x="722" y="562"/>
                  </a:lnTo>
                  <a:lnTo>
                    <a:pt x="796" y="612"/>
                  </a:lnTo>
                  <a:lnTo>
                    <a:pt x="824" y="630"/>
                  </a:lnTo>
                  <a:lnTo>
                    <a:pt x="842" y="640"/>
                  </a:lnTo>
                  <a:lnTo>
                    <a:pt x="842" y="640"/>
                  </a:lnTo>
                  <a:lnTo>
                    <a:pt x="854" y="644"/>
                  </a:lnTo>
                  <a:lnTo>
                    <a:pt x="866" y="646"/>
                  </a:lnTo>
                  <a:lnTo>
                    <a:pt x="892" y="648"/>
                  </a:lnTo>
                  <a:lnTo>
                    <a:pt x="918" y="646"/>
                  </a:lnTo>
                  <a:lnTo>
                    <a:pt x="940" y="642"/>
                  </a:lnTo>
                  <a:lnTo>
                    <a:pt x="958" y="636"/>
                  </a:lnTo>
                  <a:lnTo>
                    <a:pt x="972" y="630"/>
                  </a:lnTo>
                  <a:lnTo>
                    <a:pt x="978" y="624"/>
                  </a:lnTo>
                  <a:lnTo>
                    <a:pt x="980" y="622"/>
                  </a:lnTo>
                  <a:lnTo>
                    <a:pt x="980" y="620"/>
                  </a:lnTo>
                  <a:lnTo>
                    <a:pt x="980" y="620"/>
                  </a:lnTo>
                  <a:lnTo>
                    <a:pt x="978" y="612"/>
                  </a:lnTo>
                  <a:lnTo>
                    <a:pt x="974" y="604"/>
                  </a:lnTo>
                  <a:lnTo>
                    <a:pt x="968" y="598"/>
                  </a:lnTo>
                  <a:lnTo>
                    <a:pt x="964" y="594"/>
                  </a:lnTo>
                  <a:lnTo>
                    <a:pt x="950" y="586"/>
                  </a:lnTo>
                  <a:lnTo>
                    <a:pt x="938" y="578"/>
                  </a:lnTo>
                  <a:lnTo>
                    <a:pt x="938" y="578"/>
                  </a:lnTo>
                  <a:lnTo>
                    <a:pt x="932" y="580"/>
                  </a:lnTo>
                  <a:lnTo>
                    <a:pt x="914" y="584"/>
                  </a:lnTo>
                  <a:lnTo>
                    <a:pt x="886" y="584"/>
                  </a:lnTo>
                  <a:lnTo>
                    <a:pt x="870" y="582"/>
                  </a:lnTo>
                  <a:lnTo>
                    <a:pt x="854" y="578"/>
                  </a:lnTo>
                  <a:lnTo>
                    <a:pt x="854" y="578"/>
                  </a:lnTo>
                  <a:lnTo>
                    <a:pt x="844" y="576"/>
                  </a:lnTo>
                  <a:lnTo>
                    <a:pt x="832" y="570"/>
                  </a:lnTo>
                  <a:lnTo>
                    <a:pt x="808" y="556"/>
                  </a:lnTo>
                  <a:lnTo>
                    <a:pt x="780" y="538"/>
                  </a:lnTo>
                  <a:lnTo>
                    <a:pt x="754" y="518"/>
                  </a:lnTo>
                  <a:lnTo>
                    <a:pt x="708" y="480"/>
                  </a:lnTo>
                  <a:lnTo>
                    <a:pt x="690" y="464"/>
                  </a:lnTo>
                  <a:lnTo>
                    <a:pt x="690" y="464"/>
                  </a:lnTo>
                  <a:lnTo>
                    <a:pt x="696" y="460"/>
                  </a:lnTo>
                  <a:lnTo>
                    <a:pt x="712" y="450"/>
                  </a:lnTo>
                  <a:lnTo>
                    <a:pt x="720" y="444"/>
                  </a:lnTo>
                  <a:lnTo>
                    <a:pt x="726" y="434"/>
                  </a:lnTo>
                  <a:lnTo>
                    <a:pt x="730" y="422"/>
                  </a:lnTo>
                  <a:lnTo>
                    <a:pt x="732" y="410"/>
                  </a:lnTo>
                  <a:lnTo>
                    <a:pt x="732" y="410"/>
                  </a:lnTo>
                  <a:lnTo>
                    <a:pt x="730" y="402"/>
                  </a:lnTo>
                  <a:lnTo>
                    <a:pt x="726" y="394"/>
                  </a:lnTo>
                  <a:lnTo>
                    <a:pt x="718" y="382"/>
                  </a:lnTo>
                  <a:lnTo>
                    <a:pt x="708" y="372"/>
                  </a:lnTo>
                  <a:lnTo>
                    <a:pt x="682" y="346"/>
                  </a:lnTo>
                  <a:lnTo>
                    <a:pt x="650" y="322"/>
                  </a:lnTo>
                  <a:lnTo>
                    <a:pt x="620" y="298"/>
                  </a:lnTo>
                  <a:lnTo>
                    <a:pt x="590" y="278"/>
                  </a:lnTo>
                  <a:lnTo>
                    <a:pt x="566" y="264"/>
                  </a:lnTo>
                  <a:lnTo>
                    <a:pt x="558" y="260"/>
                  </a:lnTo>
                  <a:lnTo>
                    <a:pt x="552" y="260"/>
                  </a:lnTo>
                  <a:lnTo>
                    <a:pt x="552" y="260"/>
                  </a:lnTo>
                  <a:lnTo>
                    <a:pt x="540" y="262"/>
                  </a:lnTo>
                  <a:lnTo>
                    <a:pt x="524" y="266"/>
                  </a:lnTo>
                  <a:lnTo>
                    <a:pt x="488" y="282"/>
                  </a:lnTo>
                  <a:lnTo>
                    <a:pt x="444" y="306"/>
                  </a:lnTo>
                  <a:lnTo>
                    <a:pt x="444" y="306"/>
                  </a:lnTo>
                  <a:lnTo>
                    <a:pt x="384" y="258"/>
                  </a:lnTo>
                  <a:lnTo>
                    <a:pt x="342" y="226"/>
                  </a:lnTo>
                  <a:lnTo>
                    <a:pt x="300" y="190"/>
                  </a:lnTo>
                  <a:lnTo>
                    <a:pt x="260" y="154"/>
                  </a:lnTo>
                  <a:lnTo>
                    <a:pt x="242" y="138"/>
                  </a:lnTo>
                  <a:lnTo>
                    <a:pt x="228" y="122"/>
                  </a:lnTo>
                  <a:lnTo>
                    <a:pt x="216" y="106"/>
                  </a:lnTo>
                  <a:lnTo>
                    <a:pt x="210" y="92"/>
                  </a:lnTo>
                  <a:lnTo>
                    <a:pt x="206" y="82"/>
                  </a:lnTo>
                  <a:lnTo>
                    <a:pt x="206" y="76"/>
                  </a:lnTo>
                  <a:lnTo>
                    <a:pt x="208" y="72"/>
                  </a:lnTo>
                  <a:lnTo>
                    <a:pt x="208" y="72"/>
                  </a:lnTo>
                  <a:lnTo>
                    <a:pt x="210" y="68"/>
                  </a:lnTo>
                  <a:lnTo>
                    <a:pt x="212" y="62"/>
                  </a:lnTo>
                  <a:lnTo>
                    <a:pt x="210" y="50"/>
                  </a:lnTo>
                  <a:lnTo>
                    <a:pt x="204" y="38"/>
                  </a:lnTo>
                  <a:lnTo>
                    <a:pt x="196" y="26"/>
                  </a:lnTo>
                  <a:lnTo>
                    <a:pt x="180" y="8"/>
                  </a:lnTo>
                  <a:lnTo>
                    <a:pt x="172" y="0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0B72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0" name="Freeform 57"/>
            <p:cNvSpPr>
              <a:spLocks/>
            </p:cNvSpPr>
            <p:nvPr/>
          </p:nvSpPr>
          <p:spPr bwMode="auto">
            <a:xfrm>
              <a:off x="4775200" y="2784475"/>
              <a:ext cx="276225" cy="276225"/>
            </a:xfrm>
            <a:custGeom>
              <a:avLst/>
              <a:gdLst/>
              <a:ahLst/>
              <a:cxnLst>
                <a:cxn ang="0">
                  <a:pos x="164" y="174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8" y="4"/>
                </a:cxn>
                <a:cxn ang="0">
                  <a:pos x="40" y="0"/>
                </a:cxn>
                <a:cxn ang="0">
                  <a:pos x="60" y="0"/>
                </a:cxn>
                <a:cxn ang="0">
                  <a:pos x="84" y="2"/>
                </a:cxn>
                <a:cxn ang="0">
                  <a:pos x="106" y="6"/>
                </a:cxn>
                <a:cxn ang="0">
                  <a:pos x="130" y="12"/>
                </a:cxn>
                <a:cxn ang="0">
                  <a:pos x="152" y="22"/>
                </a:cxn>
                <a:cxn ang="0">
                  <a:pos x="174" y="32"/>
                </a:cxn>
                <a:cxn ang="0">
                  <a:pos x="164" y="174"/>
                </a:cxn>
              </a:cxnLst>
              <a:rect l="0" t="0" r="r" b="b"/>
              <a:pathLst>
                <a:path w="174" h="174">
                  <a:moveTo>
                    <a:pt x="164" y="174"/>
                  </a:moveTo>
                  <a:lnTo>
                    <a:pt x="0" y="10"/>
                  </a:lnTo>
                  <a:lnTo>
                    <a:pt x="0" y="10"/>
                  </a:lnTo>
                  <a:lnTo>
                    <a:pt x="18" y="4"/>
                  </a:lnTo>
                  <a:lnTo>
                    <a:pt x="40" y="0"/>
                  </a:lnTo>
                  <a:lnTo>
                    <a:pt x="60" y="0"/>
                  </a:lnTo>
                  <a:lnTo>
                    <a:pt x="84" y="2"/>
                  </a:lnTo>
                  <a:lnTo>
                    <a:pt x="106" y="6"/>
                  </a:lnTo>
                  <a:lnTo>
                    <a:pt x="130" y="12"/>
                  </a:lnTo>
                  <a:lnTo>
                    <a:pt x="152" y="22"/>
                  </a:lnTo>
                  <a:lnTo>
                    <a:pt x="174" y="32"/>
                  </a:lnTo>
                  <a:lnTo>
                    <a:pt x="164" y="174"/>
                  </a:lnTo>
                  <a:close/>
                </a:path>
              </a:pathLst>
            </a:custGeom>
            <a:solidFill>
              <a:srgbClr val="A2227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" name="Freeform 58"/>
            <p:cNvSpPr>
              <a:spLocks/>
            </p:cNvSpPr>
            <p:nvPr/>
          </p:nvSpPr>
          <p:spPr bwMode="auto">
            <a:xfrm>
              <a:off x="4572000" y="2832100"/>
              <a:ext cx="495300" cy="24447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0"/>
                </a:cxn>
                <a:cxn ang="0">
                  <a:pos x="48" y="22"/>
                </a:cxn>
                <a:cxn ang="0">
                  <a:pos x="102" y="68"/>
                </a:cxn>
                <a:cxn ang="0">
                  <a:pos x="134" y="92"/>
                </a:cxn>
                <a:cxn ang="0">
                  <a:pos x="166" y="114"/>
                </a:cxn>
                <a:cxn ang="0">
                  <a:pos x="192" y="130"/>
                </a:cxn>
                <a:cxn ang="0">
                  <a:pos x="204" y="134"/>
                </a:cxn>
                <a:cxn ang="0">
                  <a:pos x="214" y="136"/>
                </a:cxn>
                <a:cxn ang="0">
                  <a:pos x="214" y="136"/>
                </a:cxn>
                <a:cxn ang="0">
                  <a:pos x="244" y="136"/>
                </a:cxn>
                <a:cxn ang="0">
                  <a:pos x="268" y="134"/>
                </a:cxn>
                <a:cxn ang="0">
                  <a:pos x="288" y="130"/>
                </a:cxn>
                <a:cxn ang="0">
                  <a:pos x="312" y="146"/>
                </a:cxn>
                <a:cxn ang="0">
                  <a:pos x="312" y="146"/>
                </a:cxn>
                <a:cxn ang="0">
                  <a:pos x="288" y="152"/>
                </a:cxn>
                <a:cxn ang="0">
                  <a:pos x="266" y="154"/>
                </a:cxn>
                <a:cxn ang="0">
                  <a:pos x="244" y="154"/>
                </a:cxn>
                <a:cxn ang="0">
                  <a:pos x="222" y="152"/>
                </a:cxn>
                <a:cxn ang="0">
                  <a:pos x="202" y="148"/>
                </a:cxn>
                <a:cxn ang="0">
                  <a:pos x="182" y="140"/>
                </a:cxn>
                <a:cxn ang="0">
                  <a:pos x="162" y="132"/>
                </a:cxn>
                <a:cxn ang="0">
                  <a:pos x="144" y="122"/>
                </a:cxn>
                <a:cxn ang="0">
                  <a:pos x="108" y="98"/>
                </a:cxn>
                <a:cxn ang="0">
                  <a:pos x="72" y="70"/>
                </a:cxn>
                <a:cxn ang="0">
                  <a:pos x="36" y="40"/>
                </a:cxn>
                <a:cxn ang="0">
                  <a:pos x="0" y="12"/>
                </a:cxn>
                <a:cxn ang="0">
                  <a:pos x="22" y="0"/>
                </a:cxn>
              </a:cxnLst>
              <a:rect l="0" t="0" r="r" b="b"/>
              <a:pathLst>
                <a:path w="312" h="154">
                  <a:moveTo>
                    <a:pt x="22" y="0"/>
                  </a:moveTo>
                  <a:lnTo>
                    <a:pt x="22" y="0"/>
                  </a:lnTo>
                  <a:lnTo>
                    <a:pt x="48" y="22"/>
                  </a:lnTo>
                  <a:lnTo>
                    <a:pt x="102" y="68"/>
                  </a:lnTo>
                  <a:lnTo>
                    <a:pt x="134" y="92"/>
                  </a:lnTo>
                  <a:lnTo>
                    <a:pt x="166" y="114"/>
                  </a:lnTo>
                  <a:lnTo>
                    <a:pt x="192" y="130"/>
                  </a:lnTo>
                  <a:lnTo>
                    <a:pt x="204" y="134"/>
                  </a:lnTo>
                  <a:lnTo>
                    <a:pt x="214" y="136"/>
                  </a:lnTo>
                  <a:lnTo>
                    <a:pt x="214" y="136"/>
                  </a:lnTo>
                  <a:lnTo>
                    <a:pt x="244" y="136"/>
                  </a:lnTo>
                  <a:lnTo>
                    <a:pt x="268" y="134"/>
                  </a:lnTo>
                  <a:lnTo>
                    <a:pt x="288" y="130"/>
                  </a:lnTo>
                  <a:lnTo>
                    <a:pt x="312" y="146"/>
                  </a:lnTo>
                  <a:lnTo>
                    <a:pt x="312" y="146"/>
                  </a:lnTo>
                  <a:lnTo>
                    <a:pt x="288" y="152"/>
                  </a:lnTo>
                  <a:lnTo>
                    <a:pt x="266" y="154"/>
                  </a:lnTo>
                  <a:lnTo>
                    <a:pt x="244" y="154"/>
                  </a:lnTo>
                  <a:lnTo>
                    <a:pt x="222" y="152"/>
                  </a:lnTo>
                  <a:lnTo>
                    <a:pt x="202" y="148"/>
                  </a:lnTo>
                  <a:lnTo>
                    <a:pt x="182" y="140"/>
                  </a:lnTo>
                  <a:lnTo>
                    <a:pt x="162" y="132"/>
                  </a:lnTo>
                  <a:lnTo>
                    <a:pt x="144" y="122"/>
                  </a:lnTo>
                  <a:lnTo>
                    <a:pt x="108" y="98"/>
                  </a:lnTo>
                  <a:lnTo>
                    <a:pt x="72" y="70"/>
                  </a:lnTo>
                  <a:lnTo>
                    <a:pt x="36" y="40"/>
                  </a:lnTo>
                  <a:lnTo>
                    <a:pt x="0" y="1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856A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" name="Freeform 59"/>
            <p:cNvSpPr>
              <a:spLocks/>
            </p:cNvSpPr>
            <p:nvPr/>
          </p:nvSpPr>
          <p:spPr bwMode="auto">
            <a:xfrm>
              <a:off x="4314825" y="2962275"/>
              <a:ext cx="200025" cy="32067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20" y="68"/>
                </a:cxn>
                <a:cxn ang="0">
                  <a:pos x="24" y="118"/>
                </a:cxn>
                <a:cxn ang="0">
                  <a:pos x="26" y="138"/>
                </a:cxn>
                <a:cxn ang="0">
                  <a:pos x="30" y="150"/>
                </a:cxn>
                <a:cxn ang="0">
                  <a:pos x="30" y="150"/>
                </a:cxn>
                <a:cxn ang="0">
                  <a:pos x="40" y="162"/>
                </a:cxn>
                <a:cxn ang="0">
                  <a:pos x="48" y="172"/>
                </a:cxn>
                <a:cxn ang="0">
                  <a:pos x="56" y="178"/>
                </a:cxn>
                <a:cxn ang="0">
                  <a:pos x="68" y="180"/>
                </a:cxn>
                <a:cxn ang="0">
                  <a:pos x="68" y="180"/>
                </a:cxn>
                <a:cxn ang="0">
                  <a:pos x="108" y="186"/>
                </a:cxn>
                <a:cxn ang="0">
                  <a:pos x="126" y="202"/>
                </a:cxn>
                <a:cxn ang="0">
                  <a:pos x="126" y="202"/>
                </a:cxn>
                <a:cxn ang="0">
                  <a:pos x="96" y="200"/>
                </a:cxn>
                <a:cxn ang="0">
                  <a:pos x="72" y="198"/>
                </a:cxn>
                <a:cxn ang="0">
                  <a:pos x="60" y="196"/>
                </a:cxn>
                <a:cxn ang="0">
                  <a:pos x="60" y="196"/>
                </a:cxn>
                <a:cxn ang="0">
                  <a:pos x="48" y="190"/>
                </a:cxn>
                <a:cxn ang="0">
                  <a:pos x="38" y="186"/>
                </a:cxn>
                <a:cxn ang="0">
                  <a:pos x="30" y="176"/>
                </a:cxn>
                <a:cxn ang="0">
                  <a:pos x="30" y="176"/>
                </a:cxn>
                <a:cxn ang="0">
                  <a:pos x="20" y="162"/>
                </a:cxn>
                <a:cxn ang="0">
                  <a:pos x="14" y="150"/>
                </a:cxn>
                <a:cxn ang="0">
                  <a:pos x="10" y="136"/>
                </a:cxn>
                <a:cxn ang="0">
                  <a:pos x="8" y="126"/>
                </a:cxn>
                <a:cxn ang="0">
                  <a:pos x="8" y="126"/>
                </a:cxn>
                <a:cxn ang="0">
                  <a:pos x="0" y="8"/>
                </a:cxn>
                <a:cxn ang="0">
                  <a:pos x="16" y="0"/>
                </a:cxn>
              </a:cxnLst>
              <a:rect l="0" t="0" r="r" b="b"/>
              <a:pathLst>
                <a:path w="126" h="202">
                  <a:moveTo>
                    <a:pt x="16" y="0"/>
                  </a:moveTo>
                  <a:lnTo>
                    <a:pt x="16" y="0"/>
                  </a:lnTo>
                  <a:lnTo>
                    <a:pt x="20" y="68"/>
                  </a:lnTo>
                  <a:lnTo>
                    <a:pt x="24" y="118"/>
                  </a:lnTo>
                  <a:lnTo>
                    <a:pt x="26" y="138"/>
                  </a:lnTo>
                  <a:lnTo>
                    <a:pt x="30" y="150"/>
                  </a:lnTo>
                  <a:lnTo>
                    <a:pt x="30" y="150"/>
                  </a:lnTo>
                  <a:lnTo>
                    <a:pt x="40" y="162"/>
                  </a:lnTo>
                  <a:lnTo>
                    <a:pt x="48" y="172"/>
                  </a:lnTo>
                  <a:lnTo>
                    <a:pt x="56" y="178"/>
                  </a:lnTo>
                  <a:lnTo>
                    <a:pt x="68" y="180"/>
                  </a:lnTo>
                  <a:lnTo>
                    <a:pt x="68" y="180"/>
                  </a:lnTo>
                  <a:lnTo>
                    <a:pt x="108" y="186"/>
                  </a:lnTo>
                  <a:lnTo>
                    <a:pt x="126" y="202"/>
                  </a:lnTo>
                  <a:lnTo>
                    <a:pt x="126" y="202"/>
                  </a:lnTo>
                  <a:lnTo>
                    <a:pt x="96" y="200"/>
                  </a:lnTo>
                  <a:lnTo>
                    <a:pt x="72" y="198"/>
                  </a:lnTo>
                  <a:lnTo>
                    <a:pt x="60" y="196"/>
                  </a:lnTo>
                  <a:lnTo>
                    <a:pt x="60" y="196"/>
                  </a:lnTo>
                  <a:lnTo>
                    <a:pt x="48" y="190"/>
                  </a:lnTo>
                  <a:lnTo>
                    <a:pt x="38" y="186"/>
                  </a:lnTo>
                  <a:lnTo>
                    <a:pt x="30" y="176"/>
                  </a:lnTo>
                  <a:lnTo>
                    <a:pt x="30" y="176"/>
                  </a:lnTo>
                  <a:lnTo>
                    <a:pt x="20" y="162"/>
                  </a:lnTo>
                  <a:lnTo>
                    <a:pt x="14" y="150"/>
                  </a:lnTo>
                  <a:lnTo>
                    <a:pt x="10" y="136"/>
                  </a:lnTo>
                  <a:lnTo>
                    <a:pt x="8" y="126"/>
                  </a:lnTo>
                  <a:lnTo>
                    <a:pt x="8" y="126"/>
                  </a:lnTo>
                  <a:lnTo>
                    <a:pt x="0" y="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856A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" name="Freeform 60"/>
            <p:cNvSpPr>
              <a:spLocks/>
            </p:cNvSpPr>
            <p:nvPr/>
          </p:nvSpPr>
          <p:spPr bwMode="auto">
            <a:xfrm>
              <a:off x="3937000" y="2622550"/>
              <a:ext cx="727075" cy="384175"/>
            </a:xfrm>
            <a:custGeom>
              <a:avLst/>
              <a:gdLst/>
              <a:ahLst/>
              <a:cxnLst>
                <a:cxn ang="0">
                  <a:pos x="2" y="150"/>
                </a:cxn>
                <a:cxn ang="0">
                  <a:pos x="2" y="150"/>
                </a:cxn>
                <a:cxn ang="0">
                  <a:pos x="0" y="148"/>
                </a:cxn>
                <a:cxn ang="0">
                  <a:pos x="0" y="146"/>
                </a:cxn>
                <a:cxn ang="0">
                  <a:pos x="2" y="140"/>
                </a:cxn>
                <a:cxn ang="0">
                  <a:pos x="10" y="132"/>
                </a:cxn>
                <a:cxn ang="0">
                  <a:pos x="20" y="122"/>
                </a:cxn>
                <a:cxn ang="0">
                  <a:pos x="48" y="104"/>
                </a:cxn>
                <a:cxn ang="0">
                  <a:pos x="86" y="82"/>
                </a:cxn>
                <a:cxn ang="0">
                  <a:pos x="128" y="60"/>
                </a:cxn>
                <a:cxn ang="0">
                  <a:pos x="172" y="40"/>
                </a:cxn>
                <a:cxn ang="0">
                  <a:pos x="214" y="20"/>
                </a:cxn>
                <a:cxn ang="0">
                  <a:pos x="250" y="6"/>
                </a:cxn>
                <a:cxn ang="0">
                  <a:pos x="250" y="6"/>
                </a:cxn>
                <a:cxn ang="0">
                  <a:pos x="262" y="2"/>
                </a:cxn>
                <a:cxn ang="0">
                  <a:pos x="274" y="0"/>
                </a:cxn>
                <a:cxn ang="0">
                  <a:pos x="286" y="0"/>
                </a:cxn>
                <a:cxn ang="0">
                  <a:pos x="300" y="2"/>
                </a:cxn>
                <a:cxn ang="0">
                  <a:pos x="314" y="6"/>
                </a:cxn>
                <a:cxn ang="0">
                  <a:pos x="328" y="12"/>
                </a:cxn>
                <a:cxn ang="0">
                  <a:pos x="356" y="24"/>
                </a:cxn>
                <a:cxn ang="0">
                  <a:pos x="384" y="42"/>
                </a:cxn>
                <a:cxn ang="0">
                  <a:pos x="410" y="62"/>
                </a:cxn>
                <a:cxn ang="0">
                  <a:pos x="434" y="84"/>
                </a:cxn>
                <a:cxn ang="0">
                  <a:pos x="456" y="106"/>
                </a:cxn>
                <a:cxn ang="0">
                  <a:pos x="456" y="106"/>
                </a:cxn>
                <a:cxn ang="0">
                  <a:pos x="458" y="114"/>
                </a:cxn>
                <a:cxn ang="0">
                  <a:pos x="458" y="122"/>
                </a:cxn>
                <a:cxn ang="0">
                  <a:pos x="458" y="128"/>
                </a:cxn>
                <a:cxn ang="0">
                  <a:pos x="456" y="134"/>
                </a:cxn>
                <a:cxn ang="0">
                  <a:pos x="448" y="144"/>
                </a:cxn>
                <a:cxn ang="0">
                  <a:pos x="440" y="150"/>
                </a:cxn>
                <a:cxn ang="0">
                  <a:pos x="440" y="150"/>
                </a:cxn>
                <a:cxn ang="0">
                  <a:pos x="334" y="194"/>
                </a:cxn>
                <a:cxn ang="0">
                  <a:pos x="256" y="224"/>
                </a:cxn>
                <a:cxn ang="0">
                  <a:pos x="222" y="236"/>
                </a:cxn>
                <a:cxn ang="0">
                  <a:pos x="198" y="242"/>
                </a:cxn>
                <a:cxn ang="0">
                  <a:pos x="198" y="242"/>
                </a:cxn>
                <a:cxn ang="0">
                  <a:pos x="184" y="242"/>
                </a:cxn>
                <a:cxn ang="0">
                  <a:pos x="170" y="242"/>
                </a:cxn>
                <a:cxn ang="0">
                  <a:pos x="152" y="238"/>
                </a:cxn>
                <a:cxn ang="0">
                  <a:pos x="136" y="234"/>
                </a:cxn>
                <a:cxn ang="0">
                  <a:pos x="102" y="220"/>
                </a:cxn>
                <a:cxn ang="0">
                  <a:pos x="70" y="204"/>
                </a:cxn>
                <a:cxn ang="0">
                  <a:pos x="40" y="188"/>
                </a:cxn>
                <a:cxn ang="0">
                  <a:pos x="18" y="172"/>
                </a:cxn>
                <a:cxn ang="0">
                  <a:pos x="4" y="158"/>
                </a:cxn>
                <a:cxn ang="0">
                  <a:pos x="2" y="154"/>
                </a:cxn>
                <a:cxn ang="0">
                  <a:pos x="2" y="150"/>
                </a:cxn>
                <a:cxn ang="0">
                  <a:pos x="2" y="150"/>
                </a:cxn>
              </a:cxnLst>
              <a:rect l="0" t="0" r="r" b="b"/>
              <a:pathLst>
                <a:path w="458" h="242">
                  <a:moveTo>
                    <a:pt x="2" y="150"/>
                  </a:moveTo>
                  <a:lnTo>
                    <a:pt x="2" y="150"/>
                  </a:lnTo>
                  <a:lnTo>
                    <a:pt x="0" y="148"/>
                  </a:lnTo>
                  <a:lnTo>
                    <a:pt x="0" y="146"/>
                  </a:lnTo>
                  <a:lnTo>
                    <a:pt x="2" y="140"/>
                  </a:lnTo>
                  <a:lnTo>
                    <a:pt x="10" y="132"/>
                  </a:lnTo>
                  <a:lnTo>
                    <a:pt x="20" y="122"/>
                  </a:lnTo>
                  <a:lnTo>
                    <a:pt x="48" y="104"/>
                  </a:lnTo>
                  <a:lnTo>
                    <a:pt x="86" y="82"/>
                  </a:lnTo>
                  <a:lnTo>
                    <a:pt x="128" y="60"/>
                  </a:lnTo>
                  <a:lnTo>
                    <a:pt x="172" y="40"/>
                  </a:lnTo>
                  <a:lnTo>
                    <a:pt x="214" y="20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62" y="2"/>
                  </a:lnTo>
                  <a:lnTo>
                    <a:pt x="274" y="0"/>
                  </a:lnTo>
                  <a:lnTo>
                    <a:pt x="286" y="0"/>
                  </a:lnTo>
                  <a:lnTo>
                    <a:pt x="300" y="2"/>
                  </a:lnTo>
                  <a:lnTo>
                    <a:pt x="314" y="6"/>
                  </a:lnTo>
                  <a:lnTo>
                    <a:pt x="328" y="12"/>
                  </a:lnTo>
                  <a:lnTo>
                    <a:pt x="356" y="24"/>
                  </a:lnTo>
                  <a:lnTo>
                    <a:pt x="384" y="42"/>
                  </a:lnTo>
                  <a:lnTo>
                    <a:pt x="410" y="62"/>
                  </a:lnTo>
                  <a:lnTo>
                    <a:pt x="434" y="84"/>
                  </a:lnTo>
                  <a:lnTo>
                    <a:pt x="456" y="106"/>
                  </a:lnTo>
                  <a:lnTo>
                    <a:pt x="456" y="106"/>
                  </a:lnTo>
                  <a:lnTo>
                    <a:pt x="458" y="114"/>
                  </a:lnTo>
                  <a:lnTo>
                    <a:pt x="458" y="122"/>
                  </a:lnTo>
                  <a:lnTo>
                    <a:pt x="458" y="128"/>
                  </a:lnTo>
                  <a:lnTo>
                    <a:pt x="456" y="134"/>
                  </a:lnTo>
                  <a:lnTo>
                    <a:pt x="448" y="144"/>
                  </a:lnTo>
                  <a:lnTo>
                    <a:pt x="440" y="150"/>
                  </a:lnTo>
                  <a:lnTo>
                    <a:pt x="440" y="150"/>
                  </a:lnTo>
                  <a:lnTo>
                    <a:pt x="334" y="194"/>
                  </a:lnTo>
                  <a:lnTo>
                    <a:pt x="256" y="224"/>
                  </a:lnTo>
                  <a:lnTo>
                    <a:pt x="222" y="236"/>
                  </a:lnTo>
                  <a:lnTo>
                    <a:pt x="198" y="242"/>
                  </a:lnTo>
                  <a:lnTo>
                    <a:pt x="198" y="242"/>
                  </a:lnTo>
                  <a:lnTo>
                    <a:pt x="184" y="242"/>
                  </a:lnTo>
                  <a:lnTo>
                    <a:pt x="170" y="242"/>
                  </a:lnTo>
                  <a:lnTo>
                    <a:pt x="152" y="238"/>
                  </a:lnTo>
                  <a:lnTo>
                    <a:pt x="136" y="234"/>
                  </a:lnTo>
                  <a:lnTo>
                    <a:pt x="102" y="220"/>
                  </a:lnTo>
                  <a:lnTo>
                    <a:pt x="70" y="204"/>
                  </a:lnTo>
                  <a:lnTo>
                    <a:pt x="40" y="188"/>
                  </a:lnTo>
                  <a:lnTo>
                    <a:pt x="18" y="172"/>
                  </a:lnTo>
                  <a:lnTo>
                    <a:pt x="4" y="158"/>
                  </a:lnTo>
                  <a:lnTo>
                    <a:pt x="2" y="154"/>
                  </a:lnTo>
                  <a:lnTo>
                    <a:pt x="2" y="150"/>
                  </a:lnTo>
                  <a:lnTo>
                    <a:pt x="2" y="150"/>
                  </a:lnTo>
                  <a:close/>
                </a:path>
              </a:pathLst>
            </a:custGeom>
            <a:solidFill>
              <a:srgbClr val="0856A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" name="Freeform 61"/>
            <p:cNvSpPr>
              <a:spLocks/>
            </p:cNvSpPr>
            <p:nvPr/>
          </p:nvSpPr>
          <p:spPr bwMode="auto">
            <a:xfrm>
              <a:off x="4289425" y="2622550"/>
              <a:ext cx="336550" cy="244475"/>
            </a:xfrm>
            <a:custGeom>
              <a:avLst/>
              <a:gdLst/>
              <a:ahLst/>
              <a:cxnLst>
                <a:cxn ang="0">
                  <a:pos x="212" y="126"/>
                </a:cxn>
                <a:cxn ang="0">
                  <a:pos x="212" y="126"/>
                </a:cxn>
                <a:cxn ang="0">
                  <a:pos x="198" y="136"/>
                </a:cxn>
                <a:cxn ang="0">
                  <a:pos x="180" y="144"/>
                </a:cxn>
                <a:cxn ang="0">
                  <a:pos x="160" y="150"/>
                </a:cxn>
                <a:cxn ang="0">
                  <a:pos x="138" y="152"/>
                </a:cxn>
                <a:cxn ang="0">
                  <a:pos x="114" y="154"/>
                </a:cxn>
                <a:cxn ang="0">
                  <a:pos x="92" y="152"/>
                </a:cxn>
                <a:cxn ang="0">
                  <a:pos x="68" y="150"/>
                </a:cxn>
                <a:cxn ang="0">
                  <a:pos x="48" y="144"/>
                </a:cxn>
                <a:cxn ang="0">
                  <a:pos x="30" y="136"/>
                </a:cxn>
                <a:cxn ang="0">
                  <a:pos x="16" y="128"/>
                </a:cxn>
                <a:cxn ang="0">
                  <a:pos x="6" y="116"/>
                </a:cxn>
                <a:cxn ang="0">
                  <a:pos x="2" y="110"/>
                </a:cxn>
                <a:cxn ang="0">
                  <a:pos x="0" y="104"/>
                </a:cxn>
                <a:cxn ang="0">
                  <a:pos x="0" y="96"/>
                </a:cxn>
                <a:cxn ang="0">
                  <a:pos x="0" y="90"/>
                </a:cxn>
                <a:cxn ang="0">
                  <a:pos x="2" y="82"/>
                </a:cxn>
                <a:cxn ang="0">
                  <a:pos x="6" y="72"/>
                </a:cxn>
                <a:cxn ang="0">
                  <a:pos x="14" y="64"/>
                </a:cxn>
                <a:cxn ang="0">
                  <a:pos x="22" y="54"/>
                </a:cxn>
                <a:cxn ang="0">
                  <a:pos x="44" y="36"/>
                </a:cxn>
                <a:cxn ang="0">
                  <a:pos x="44" y="36"/>
                </a:cxn>
                <a:cxn ang="0">
                  <a:pos x="66" y="22"/>
                </a:cxn>
                <a:cxn ang="0">
                  <a:pos x="86" y="14"/>
                </a:cxn>
                <a:cxn ang="0">
                  <a:pos x="106" y="6"/>
                </a:cxn>
                <a:cxn ang="0">
                  <a:pos x="124" y="0"/>
                </a:cxn>
                <a:cxn ang="0">
                  <a:pos x="212" y="126"/>
                </a:cxn>
              </a:cxnLst>
              <a:rect l="0" t="0" r="r" b="b"/>
              <a:pathLst>
                <a:path w="212" h="154">
                  <a:moveTo>
                    <a:pt x="212" y="126"/>
                  </a:moveTo>
                  <a:lnTo>
                    <a:pt x="212" y="126"/>
                  </a:lnTo>
                  <a:lnTo>
                    <a:pt x="198" y="136"/>
                  </a:lnTo>
                  <a:lnTo>
                    <a:pt x="180" y="144"/>
                  </a:lnTo>
                  <a:lnTo>
                    <a:pt x="160" y="150"/>
                  </a:lnTo>
                  <a:lnTo>
                    <a:pt x="138" y="152"/>
                  </a:lnTo>
                  <a:lnTo>
                    <a:pt x="114" y="154"/>
                  </a:lnTo>
                  <a:lnTo>
                    <a:pt x="92" y="152"/>
                  </a:lnTo>
                  <a:lnTo>
                    <a:pt x="68" y="150"/>
                  </a:lnTo>
                  <a:lnTo>
                    <a:pt x="48" y="144"/>
                  </a:lnTo>
                  <a:lnTo>
                    <a:pt x="30" y="136"/>
                  </a:lnTo>
                  <a:lnTo>
                    <a:pt x="16" y="128"/>
                  </a:lnTo>
                  <a:lnTo>
                    <a:pt x="6" y="116"/>
                  </a:lnTo>
                  <a:lnTo>
                    <a:pt x="2" y="110"/>
                  </a:lnTo>
                  <a:lnTo>
                    <a:pt x="0" y="104"/>
                  </a:lnTo>
                  <a:lnTo>
                    <a:pt x="0" y="96"/>
                  </a:lnTo>
                  <a:lnTo>
                    <a:pt x="0" y="90"/>
                  </a:lnTo>
                  <a:lnTo>
                    <a:pt x="2" y="82"/>
                  </a:lnTo>
                  <a:lnTo>
                    <a:pt x="6" y="72"/>
                  </a:lnTo>
                  <a:lnTo>
                    <a:pt x="14" y="64"/>
                  </a:lnTo>
                  <a:lnTo>
                    <a:pt x="22" y="54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66" y="22"/>
                  </a:lnTo>
                  <a:lnTo>
                    <a:pt x="86" y="14"/>
                  </a:lnTo>
                  <a:lnTo>
                    <a:pt x="106" y="6"/>
                  </a:lnTo>
                  <a:lnTo>
                    <a:pt x="124" y="0"/>
                  </a:lnTo>
                  <a:lnTo>
                    <a:pt x="212" y="126"/>
                  </a:lnTo>
                  <a:close/>
                </a:path>
              </a:pathLst>
            </a:custGeom>
            <a:solidFill>
              <a:srgbClr val="0856A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" name="Freeform 62"/>
            <p:cNvSpPr>
              <a:spLocks/>
            </p:cNvSpPr>
            <p:nvPr/>
          </p:nvSpPr>
          <p:spPr bwMode="auto">
            <a:xfrm>
              <a:off x="4416425" y="2616200"/>
              <a:ext cx="247650" cy="231775"/>
            </a:xfrm>
            <a:custGeom>
              <a:avLst/>
              <a:gdLst/>
              <a:ahLst/>
              <a:cxnLst>
                <a:cxn ang="0">
                  <a:pos x="8" y="34"/>
                </a:cxn>
                <a:cxn ang="0">
                  <a:pos x="8" y="34"/>
                </a:cxn>
                <a:cxn ang="0">
                  <a:pos x="16" y="22"/>
                </a:cxn>
                <a:cxn ang="0">
                  <a:pos x="26" y="12"/>
                </a:cxn>
                <a:cxn ang="0">
                  <a:pos x="38" y="6"/>
                </a:cxn>
                <a:cxn ang="0">
                  <a:pos x="50" y="2"/>
                </a:cxn>
                <a:cxn ang="0">
                  <a:pos x="64" y="0"/>
                </a:cxn>
                <a:cxn ang="0">
                  <a:pos x="80" y="2"/>
                </a:cxn>
                <a:cxn ang="0">
                  <a:pos x="94" y="6"/>
                </a:cxn>
                <a:cxn ang="0">
                  <a:pos x="110" y="12"/>
                </a:cxn>
                <a:cxn ang="0">
                  <a:pos x="110" y="12"/>
                </a:cxn>
                <a:cxn ang="0">
                  <a:pos x="124" y="22"/>
                </a:cxn>
                <a:cxn ang="0">
                  <a:pos x="134" y="34"/>
                </a:cxn>
                <a:cxn ang="0">
                  <a:pos x="144" y="46"/>
                </a:cxn>
                <a:cxn ang="0">
                  <a:pos x="150" y="58"/>
                </a:cxn>
                <a:cxn ang="0">
                  <a:pos x="154" y="72"/>
                </a:cxn>
                <a:cxn ang="0">
                  <a:pos x="156" y="86"/>
                </a:cxn>
                <a:cxn ang="0">
                  <a:pos x="154" y="100"/>
                </a:cxn>
                <a:cxn ang="0">
                  <a:pos x="148" y="112"/>
                </a:cxn>
                <a:cxn ang="0">
                  <a:pos x="148" y="112"/>
                </a:cxn>
                <a:cxn ang="0">
                  <a:pos x="140" y="124"/>
                </a:cxn>
                <a:cxn ang="0">
                  <a:pos x="130" y="134"/>
                </a:cxn>
                <a:cxn ang="0">
                  <a:pos x="118" y="140"/>
                </a:cxn>
                <a:cxn ang="0">
                  <a:pos x="106" y="144"/>
                </a:cxn>
                <a:cxn ang="0">
                  <a:pos x="92" y="146"/>
                </a:cxn>
                <a:cxn ang="0">
                  <a:pos x="76" y="144"/>
                </a:cxn>
                <a:cxn ang="0">
                  <a:pos x="62" y="140"/>
                </a:cxn>
                <a:cxn ang="0">
                  <a:pos x="46" y="134"/>
                </a:cxn>
                <a:cxn ang="0">
                  <a:pos x="46" y="134"/>
                </a:cxn>
                <a:cxn ang="0">
                  <a:pos x="32" y="124"/>
                </a:cxn>
                <a:cxn ang="0">
                  <a:pos x="22" y="112"/>
                </a:cxn>
                <a:cxn ang="0">
                  <a:pos x="12" y="100"/>
                </a:cxn>
                <a:cxn ang="0">
                  <a:pos x="6" y="88"/>
                </a:cxn>
                <a:cxn ang="0">
                  <a:pos x="2" y="74"/>
                </a:cxn>
                <a:cxn ang="0">
                  <a:pos x="0" y="60"/>
                </a:cxn>
                <a:cxn ang="0">
                  <a:pos x="2" y="46"/>
                </a:cxn>
                <a:cxn ang="0">
                  <a:pos x="8" y="34"/>
                </a:cxn>
                <a:cxn ang="0">
                  <a:pos x="8" y="34"/>
                </a:cxn>
              </a:cxnLst>
              <a:rect l="0" t="0" r="r" b="b"/>
              <a:pathLst>
                <a:path w="156" h="146">
                  <a:moveTo>
                    <a:pt x="8" y="34"/>
                  </a:moveTo>
                  <a:lnTo>
                    <a:pt x="8" y="34"/>
                  </a:lnTo>
                  <a:lnTo>
                    <a:pt x="16" y="22"/>
                  </a:lnTo>
                  <a:lnTo>
                    <a:pt x="26" y="12"/>
                  </a:lnTo>
                  <a:lnTo>
                    <a:pt x="38" y="6"/>
                  </a:lnTo>
                  <a:lnTo>
                    <a:pt x="50" y="2"/>
                  </a:lnTo>
                  <a:lnTo>
                    <a:pt x="64" y="0"/>
                  </a:lnTo>
                  <a:lnTo>
                    <a:pt x="80" y="2"/>
                  </a:lnTo>
                  <a:lnTo>
                    <a:pt x="94" y="6"/>
                  </a:lnTo>
                  <a:lnTo>
                    <a:pt x="110" y="12"/>
                  </a:lnTo>
                  <a:lnTo>
                    <a:pt x="110" y="12"/>
                  </a:lnTo>
                  <a:lnTo>
                    <a:pt x="124" y="22"/>
                  </a:lnTo>
                  <a:lnTo>
                    <a:pt x="134" y="34"/>
                  </a:lnTo>
                  <a:lnTo>
                    <a:pt x="144" y="46"/>
                  </a:lnTo>
                  <a:lnTo>
                    <a:pt x="150" y="58"/>
                  </a:lnTo>
                  <a:lnTo>
                    <a:pt x="154" y="72"/>
                  </a:lnTo>
                  <a:lnTo>
                    <a:pt x="156" y="86"/>
                  </a:lnTo>
                  <a:lnTo>
                    <a:pt x="154" y="100"/>
                  </a:lnTo>
                  <a:lnTo>
                    <a:pt x="148" y="112"/>
                  </a:lnTo>
                  <a:lnTo>
                    <a:pt x="148" y="112"/>
                  </a:lnTo>
                  <a:lnTo>
                    <a:pt x="140" y="124"/>
                  </a:lnTo>
                  <a:lnTo>
                    <a:pt x="130" y="134"/>
                  </a:lnTo>
                  <a:lnTo>
                    <a:pt x="118" y="140"/>
                  </a:lnTo>
                  <a:lnTo>
                    <a:pt x="106" y="144"/>
                  </a:lnTo>
                  <a:lnTo>
                    <a:pt x="92" y="146"/>
                  </a:lnTo>
                  <a:lnTo>
                    <a:pt x="76" y="144"/>
                  </a:lnTo>
                  <a:lnTo>
                    <a:pt x="62" y="140"/>
                  </a:lnTo>
                  <a:lnTo>
                    <a:pt x="46" y="134"/>
                  </a:lnTo>
                  <a:lnTo>
                    <a:pt x="46" y="134"/>
                  </a:lnTo>
                  <a:lnTo>
                    <a:pt x="32" y="124"/>
                  </a:lnTo>
                  <a:lnTo>
                    <a:pt x="22" y="112"/>
                  </a:lnTo>
                  <a:lnTo>
                    <a:pt x="12" y="100"/>
                  </a:lnTo>
                  <a:lnTo>
                    <a:pt x="6" y="88"/>
                  </a:lnTo>
                  <a:lnTo>
                    <a:pt x="2" y="74"/>
                  </a:lnTo>
                  <a:lnTo>
                    <a:pt x="0" y="60"/>
                  </a:lnTo>
                  <a:lnTo>
                    <a:pt x="2" y="46"/>
                  </a:lnTo>
                  <a:lnTo>
                    <a:pt x="8" y="34"/>
                  </a:lnTo>
                  <a:lnTo>
                    <a:pt x="8" y="34"/>
                  </a:lnTo>
                  <a:close/>
                </a:path>
              </a:pathLst>
            </a:custGeom>
            <a:solidFill>
              <a:srgbClr val="0B72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" name="Freeform 63"/>
            <p:cNvSpPr>
              <a:spLocks/>
            </p:cNvSpPr>
            <p:nvPr/>
          </p:nvSpPr>
          <p:spPr bwMode="auto">
            <a:xfrm>
              <a:off x="4441825" y="2638425"/>
              <a:ext cx="206375" cy="190500"/>
            </a:xfrm>
            <a:custGeom>
              <a:avLst/>
              <a:gdLst/>
              <a:ahLst/>
              <a:cxnLst>
                <a:cxn ang="0">
                  <a:pos x="6" y="28"/>
                </a:cxn>
                <a:cxn ang="0">
                  <a:pos x="6" y="28"/>
                </a:cxn>
                <a:cxn ang="0">
                  <a:pos x="12" y="18"/>
                </a:cxn>
                <a:cxn ang="0">
                  <a:pos x="20" y="10"/>
                </a:cxn>
                <a:cxn ang="0">
                  <a:pos x="30" y="4"/>
                </a:cxn>
                <a:cxn ang="0">
                  <a:pos x="42" y="2"/>
                </a:cxn>
                <a:cxn ang="0">
                  <a:pos x="54" y="0"/>
                </a:cxn>
                <a:cxn ang="0">
                  <a:pos x="66" y="2"/>
                </a:cxn>
                <a:cxn ang="0">
                  <a:pos x="78" y="4"/>
                </a:cxn>
                <a:cxn ang="0">
                  <a:pos x="92" y="10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12" y="28"/>
                </a:cxn>
                <a:cxn ang="0">
                  <a:pos x="120" y="38"/>
                </a:cxn>
                <a:cxn ang="0">
                  <a:pos x="126" y="48"/>
                </a:cxn>
                <a:cxn ang="0">
                  <a:pos x="128" y="60"/>
                </a:cxn>
                <a:cxn ang="0">
                  <a:pos x="130" y="72"/>
                </a:cxn>
                <a:cxn ang="0">
                  <a:pos x="128" y="84"/>
                </a:cxn>
                <a:cxn ang="0">
                  <a:pos x="124" y="94"/>
                </a:cxn>
                <a:cxn ang="0">
                  <a:pos x="124" y="94"/>
                </a:cxn>
                <a:cxn ang="0">
                  <a:pos x="118" y="104"/>
                </a:cxn>
                <a:cxn ang="0">
                  <a:pos x="108" y="110"/>
                </a:cxn>
                <a:cxn ang="0">
                  <a:pos x="98" y="116"/>
                </a:cxn>
                <a:cxn ang="0">
                  <a:pos x="88" y="120"/>
                </a:cxn>
                <a:cxn ang="0">
                  <a:pos x="76" y="120"/>
                </a:cxn>
                <a:cxn ang="0">
                  <a:pos x="64" y="120"/>
                </a:cxn>
                <a:cxn ang="0">
                  <a:pos x="50" y="116"/>
                </a:cxn>
                <a:cxn ang="0">
                  <a:pos x="38" y="110"/>
                </a:cxn>
                <a:cxn ang="0">
                  <a:pos x="38" y="110"/>
                </a:cxn>
                <a:cxn ang="0">
                  <a:pos x="28" y="104"/>
                </a:cxn>
                <a:cxn ang="0">
                  <a:pos x="18" y="94"/>
                </a:cxn>
                <a:cxn ang="0">
                  <a:pos x="10" y="84"/>
                </a:cxn>
                <a:cxn ang="0">
                  <a:pos x="4" y="72"/>
                </a:cxn>
                <a:cxn ang="0">
                  <a:pos x="2" y="62"/>
                </a:cxn>
                <a:cxn ang="0">
                  <a:pos x="0" y="50"/>
                </a:cxn>
                <a:cxn ang="0">
                  <a:pos x="2" y="38"/>
                </a:cxn>
                <a:cxn ang="0">
                  <a:pos x="6" y="28"/>
                </a:cxn>
                <a:cxn ang="0">
                  <a:pos x="6" y="28"/>
                </a:cxn>
              </a:cxnLst>
              <a:rect l="0" t="0" r="r" b="b"/>
              <a:pathLst>
                <a:path w="130" h="120">
                  <a:moveTo>
                    <a:pt x="6" y="28"/>
                  </a:moveTo>
                  <a:lnTo>
                    <a:pt x="6" y="28"/>
                  </a:lnTo>
                  <a:lnTo>
                    <a:pt x="12" y="18"/>
                  </a:lnTo>
                  <a:lnTo>
                    <a:pt x="20" y="10"/>
                  </a:lnTo>
                  <a:lnTo>
                    <a:pt x="30" y="4"/>
                  </a:lnTo>
                  <a:lnTo>
                    <a:pt x="42" y="2"/>
                  </a:lnTo>
                  <a:lnTo>
                    <a:pt x="54" y="0"/>
                  </a:lnTo>
                  <a:lnTo>
                    <a:pt x="66" y="2"/>
                  </a:lnTo>
                  <a:lnTo>
                    <a:pt x="78" y="4"/>
                  </a:lnTo>
                  <a:lnTo>
                    <a:pt x="92" y="10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12" y="28"/>
                  </a:lnTo>
                  <a:lnTo>
                    <a:pt x="120" y="38"/>
                  </a:lnTo>
                  <a:lnTo>
                    <a:pt x="126" y="48"/>
                  </a:lnTo>
                  <a:lnTo>
                    <a:pt x="128" y="60"/>
                  </a:lnTo>
                  <a:lnTo>
                    <a:pt x="130" y="72"/>
                  </a:lnTo>
                  <a:lnTo>
                    <a:pt x="128" y="84"/>
                  </a:lnTo>
                  <a:lnTo>
                    <a:pt x="124" y="94"/>
                  </a:lnTo>
                  <a:lnTo>
                    <a:pt x="124" y="94"/>
                  </a:lnTo>
                  <a:lnTo>
                    <a:pt x="118" y="104"/>
                  </a:lnTo>
                  <a:lnTo>
                    <a:pt x="108" y="110"/>
                  </a:lnTo>
                  <a:lnTo>
                    <a:pt x="98" y="116"/>
                  </a:lnTo>
                  <a:lnTo>
                    <a:pt x="88" y="120"/>
                  </a:lnTo>
                  <a:lnTo>
                    <a:pt x="76" y="120"/>
                  </a:lnTo>
                  <a:lnTo>
                    <a:pt x="64" y="120"/>
                  </a:lnTo>
                  <a:lnTo>
                    <a:pt x="50" y="116"/>
                  </a:lnTo>
                  <a:lnTo>
                    <a:pt x="38" y="110"/>
                  </a:lnTo>
                  <a:lnTo>
                    <a:pt x="38" y="110"/>
                  </a:lnTo>
                  <a:lnTo>
                    <a:pt x="28" y="104"/>
                  </a:lnTo>
                  <a:lnTo>
                    <a:pt x="18" y="94"/>
                  </a:lnTo>
                  <a:lnTo>
                    <a:pt x="10" y="84"/>
                  </a:lnTo>
                  <a:lnTo>
                    <a:pt x="4" y="72"/>
                  </a:lnTo>
                  <a:lnTo>
                    <a:pt x="2" y="62"/>
                  </a:lnTo>
                  <a:lnTo>
                    <a:pt x="0" y="50"/>
                  </a:lnTo>
                  <a:lnTo>
                    <a:pt x="2" y="38"/>
                  </a:lnTo>
                  <a:lnTo>
                    <a:pt x="6" y="28"/>
                  </a:lnTo>
                  <a:lnTo>
                    <a:pt x="6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" name="Freeform 64"/>
            <p:cNvSpPr>
              <a:spLocks/>
            </p:cNvSpPr>
            <p:nvPr/>
          </p:nvSpPr>
          <p:spPr bwMode="auto">
            <a:xfrm>
              <a:off x="3908425" y="2530475"/>
              <a:ext cx="568325" cy="288925"/>
            </a:xfrm>
            <a:custGeom>
              <a:avLst/>
              <a:gdLst/>
              <a:ahLst/>
              <a:cxnLst>
                <a:cxn ang="0">
                  <a:pos x="4" y="182"/>
                </a:cxn>
                <a:cxn ang="0">
                  <a:pos x="4" y="182"/>
                </a:cxn>
                <a:cxn ang="0">
                  <a:pos x="8" y="172"/>
                </a:cxn>
                <a:cxn ang="0">
                  <a:pos x="16" y="162"/>
                </a:cxn>
                <a:cxn ang="0">
                  <a:pos x="28" y="150"/>
                </a:cxn>
                <a:cxn ang="0">
                  <a:pos x="44" y="140"/>
                </a:cxn>
                <a:cxn ang="0">
                  <a:pos x="84" y="116"/>
                </a:cxn>
                <a:cxn ang="0">
                  <a:pos x="130" y="92"/>
                </a:cxn>
                <a:cxn ang="0">
                  <a:pos x="180" y="70"/>
                </a:cxn>
                <a:cxn ang="0">
                  <a:pos x="228" y="50"/>
                </a:cxn>
                <a:cxn ang="0">
                  <a:pos x="308" y="18"/>
                </a:cxn>
                <a:cxn ang="0">
                  <a:pos x="308" y="18"/>
                </a:cxn>
                <a:cxn ang="0">
                  <a:pos x="316" y="14"/>
                </a:cxn>
                <a:cxn ang="0">
                  <a:pos x="324" y="14"/>
                </a:cxn>
                <a:cxn ang="0">
                  <a:pos x="338" y="14"/>
                </a:cxn>
                <a:cxn ang="0">
                  <a:pos x="350" y="18"/>
                </a:cxn>
                <a:cxn ang="0">
                  <a:pos x="358" y="18"/>
                </a:cxn>
                <a:cxn ang="0">
                  <a:pos x="358" y="18"/>
                </a:cxn>
                <a:cxn ang="0">
                  <a:pos x="320" y="0"/>
                </a:cxn>
                <a:cxn ang="0">
                  <a:pos x="320" y="0"/>
                </a:cxn>
                <a:cxn ang="0">
                  <a:pos x="314" y="0"/>
                </a:cxn>
                <a:cxn ang="0">
                  <a:pos x="304" y="2"/>
                </a:cxn>
                <a:cxn ang="0">
                  <a:pos x="272" y="14"/>
                </a:cxn>
                <a:cxn ang="0">
                  <a:pos x="232" y="32"/>
                </a:cxn>
                <a:cxn ang="0">
                  <a:pos x="186" y="52"/>
                </a:cxn>
                <a:cxn ang="0">
                  <a:pos x="48" y="120"/>
                </a:cxn>
                <a:cxn ang="0">
                  <a:pos x="48" y="120"/>
                </a:cxn>
                <a:cxn ang="0">
                  <a:pos x="34" y="128"/>
                </a:cxn>
                <a:cxn ang="0">
                  <a:pos x="20" y="138"/>
                </a:cxn>
                <a:cxn ang="0">
                  <a:pos x="10" y="148"/>
                </a:cxn>
                <a:cxn ang="0">
                  <a:pos x="4" y="156"/>
                </a:cxn>
                <a:cxn ang="0">
                  <a:pos x="4" y="156"/>
                </a:cxn>
                <a:cxn ang="0">
                  <a:pos x="2" y="164"/>
                </a:cxn>
                <a:cxn ang="0">
                  <a:pos x="0" y="170"/>
                </a:cxn>
                <a:cxn ang="0">
                  <a:pos x="0" y="176"/>
                </a:cxn>
                <a:cxn ang="0">
                  <a:pos x="4" y="182"/>
                </a:cxn>
                <a:cxn ang="0">
                  <a:pos x="4" y="182"/>
                </a:cxn>
              </a:cxnLst>
              <a:rect l="0" t="0" r="r" b="b"/>
              <a:pathLst>
                <a:path w="358" h="182">
                  <a:moveTo>
                    <a:pt x="4" y="182"/>
                  </a:moveTo>
                  <a:lnTo>
                    <a:pt x="4" y="182"/>
                  </a:lnTo>
                  <a:lnTo>
                    <a:pt x="8" y="172"/>
                  </a:lnTo>
                  <a:lnTo>
                    <a:pt x="16" y="162"/>
                  </a:lnTo>
                  <a:lnTo>
                    <a:pt x="28" y="150"/>
                  </a:lnTo>
                  <a:lnTo>
                    <a:pt x="44" y="140"/>
                  </a:lnTo>
                  <a:lnTo>
                    <a:pt x="84" y="116"/>
                  </a:lnTo>
                  <a:lnTo>
                    <a:pt x="130" y="92"/>
                  </a:lnTo>
                  <a:lnTo>
                    <a:pt x="180" y="70"/>
                  </a:lnTo>
                  <a:lnTo>
                    <a:pt x="228" y="50"/>
                  </a:lnTo>
                  <a:lnTo>
                    <a:pt x="308" y="18"/>
                  </a:lnTo>
                  <a:lnTo>
                    <a:pt x="308" y="18"/>
                  </a:lnTo>
                  <a:lnTo>
                    <a:pt x="316" y="14"/>
                  </a:lnTo>
                  <a:lnTo>
                    <a:pt x="324" y="14"/>
                  </a:lnTo>
                  <a:lnTo>
                    <a:pt x="338" y="14"/>
                  </a:lnTo>
                  <a:lnTo>
                    <a:pt x="350" y="18"/>
                  </a:lnTo>
                  <a:lnTo>
                    <a:pt x="358" y="18"/>
                  </a:lnTo>
                  <a:lnTo>
                    <a:pt x="358" y="18"/>
                  </a:lnTo>
                  <a:lnTo>
                    <a:pt x="320" y="0"/>
                  </a:lnTo>
                  <a:lnTo>
                    <a:pt x="320" y="0"/>
                  </a:lnTo>
                  <a:lnTo>
                    <a:pt x="314" y="0"/>
                  </a:lnTo>
                  <a:lnTo>
                    <a:pt x="304" y="2"/>
                  </a:lnTo>
                  <a:lnTo>
                    <a:pt x="272" y="14"/>
                  </a:lnTo>
                  <a:lnTo>
                    <a:pt x="232" y="32"/>
                  </a:lnTo>
                  <a:lnTo>
                    <a:pt x="186" y="52"/>
                  </a:lnTo>
                  <a:lnTo>
                    <a:pt x="48" y="120"/>
                  </a:lnTo>
                  <a:lnTo>
                    <a:pt x="48" y="120"/>
                  </a:lnTo>
                  <a:lnTo>
                    <a:pt x="34" y="128"/>
                  </a:lnTo>
                  <a:lnTo>
                    <a:pt x="20" y="138"/>
                  </a:lnTo>
                  <a:lnTo>
                    <a:pt x="10" y="148"/>
                  </a:lnTo>
                  <a:lnTo>
                    <a:pt x="4" y="156"/>
                  </a:lnTo>
                  <a:lnTo>
                    <a:pt x="4" y="156"/>
                  </a:lnTo>
                  <a:lnTo>
                    <a:pt x="2" y="164"/>
                  </a:lnTo>
                  <a:lnTo>
                    <a:pt x="0" y="170"/>
                  </a:lnTo>
                  <a:lnTo>
                    <a:pt x="0" y="176"/>
                  </a:lnTo>
                  <a:lnTo>
                    <a:pt x="4" y="182"/>
                  </a:lnTo>
                  <a:lnTo>
                    <a:pt x="4" y="182"/>
                  </a:lnTo>
                  <a:close/>
                </a:path>
              </a:pathLst>
            </a:custGeom>
            <a:solidFill>
              <a:srgbClr val="0856A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" name="Freeform 65"/>
            <p:cNvSpPr>
              <a:spLocks/>
            </p:cNvSpPr>
            <p:nvPr/>
          </p:nvSpPr>
          <p:spPr bwMode="auto">
            <a:xfrm>
              <a:off x="3848100" y="2190750"/>
              <a:ext cx="396875" cy="422275"/>
            </a:xfrm>
            <a:custGeom>
              <a:avLst/>
              <a:gdLst/>
              <a:ahLst/>
              <a:cxnLst>
                <a:cxn ang="0">
                  <a:pos x="16" y="20"/>
                </a:cxn>
                <a:cxn ang="0">
                  <a:pos x="16" y="20"/>
                </a:cxn>
                <a:cxn ang="0">
                  <a:pos x="12" y="26"/>
                </a:cxn>
                <a:cxn ang="0">
                  <a:pos x="10" y="36"/>
                </a:cxn>
                <a:cxn ang="0">
                  <a:pos x="10" y="42"/>
                </a:cxn>
                <a:cxn ang="0">
                  <a:pos x="12" y="46"/>
                </a:cxn>
                <a:cxn ang="0">
                  <a:pos x="14" y="46"/>
                </a:cxn>
                <a:cxn ang="0">
                  <a:pos x="14" y="46"/>
                </a:cxn>
                <a:cxn ang="0">
                  <a:pos x="14" y="48"/>
                </a:cxn>
                <a:cxn ang="0">
                  <a:pos x="14" y="52"/>
                </a:cxn>
                <a:cxn ang="0">
                  <a:pos x="20" y="60"/>
                </a:cxn>
                <a:cxn ang="0">
                  <a:pos x="28" y="72"/>
                </a:cxn>
                <a:cxn ang="0">
                  <a:pos x="42" y="88"/>
                </a:cxn>
                <a:cxn ang="0">
                  <a:pos x="78" y="122"/>
                </a:cxn>
                <a:cxn ang="0">
                  <a:pos x="122" y="162"/>
                </a:cxn>
                <a:cxn ang="0">
                  <a:pos x="166" y="200"/>
                </a:cxn>
                <a:cxn ang="0">
                  <a:pos x="206" y="232"/>
                </a:cxn>
                <a:cxn ang="0">
                  <a:pos x="236" y="254"/>
                </a:cxn>
                <a:cxn ang="0">
                  <a:pos x="244" y="260"/>
                </a:cxn>
                <a:cxn ang="0">
                  <a:pos x="250" y="262"/>
                </a:cxn>
                <a:cxn ang="0">
                  <a:pos x="234" y="266"/>
                </a:cxn>
                <a:cxn ang="0">
                  <a:pos x="234" y="266"/>
                </a:cxn>
                <a:cxn ang="0">
                  <a:pos x="228" y="264"/>
                </a:cxn>
                <a:cxn ang="0">
                  <a:pos x="220" y="258"/>
                </a:cxn>
                <a:cxn ang="0">
                  <a:pos x="190" y="236"/>
                </a:cxn>
                <a:cxn ang="0">
                  <a:pos x="150" y="204"/>
                </a:cxn>
                <a:cxn ang="0">
                  <a:pos x="106" y="164"/>
                </a:cxn>
                <a:cxn ang="0">
                  <a:pos x="62" y="124"/>
                </a:cxn>
                <a:cxn ang="0">
                  <a:pos x="28" y="88"/>
                </a:cxn>
                <a:cxn ang="0">
                  <a:pos x="14" y="72"/>
                </a:cxn>
                <a:cxn ang="0">
                  <a:pos x="6" y="60"/>
                </a:cxn>
                <a:cxn ang="0">
                  <a:pos x="2" y="50"/>
                </a:cxn>
                <a:cxn ang="0">
                  <a:pos x="0" y="46"/>
                </a:cxn>
                <a:cxn ang="0">
                  <a:pos x="2" y="44"/>
                </a:cxn>
                <a:cxn ang="0">
                  <a:pos x="2" y="44"/>
                </a:cxn>
                <a:cxn ang="0">
                  <a:pos x="8" y="22"/>
                </a:cxn>
                <a:cxn ang="0">
                  <a:pos x="12" y="0"/>
                </a:cxn>
                <a:cxn ang="0">
                  <a:pos x="16" y="20"/>
                </a:cxn>
              </a:cxnLst>
              <a:rect l="0" t="0" r="r" b="b"/>
              <a:pathLst>
                <a:path w="250" h="266">
                  <a:moveTo>
                    <a:pt x="16" y="20"/>
                  </a:moveTo>
                  <a:lnTo>
                    <a:pt x="16" y="20"/>
                  </a:lnTo>
                  <a:lnTo>
                    <a:pt x="12" y="26"/>
                  </a:lnTo>
                  <a:lnTo>
                    <a:pt x="10" y="36"/>
                  </a:lnTo>
                  <a:lnTo>
                    <a:pt x="10" y="42"/>
                  </a:lnTo>
                  <a:lnTo>
                    <a:pt x="12" y="46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4" y="48"/>
                  </a:lnTo>
                  <a:lnTo>
                    <a:pt x="14" y="52"/>
                  </a:lnTo>
                  <a:lnTo>
                    <a:pt x="20" y="60"/>
                  </a:lnTo>
                  <a:lnTo>
                    <a:pt x="28" y="72"/>
                  </a:lnTo>
                  <a:lnTo>
                    <a:pt x="42" y="88"/>
                  </a:lnTo>
                  <a:lnTo>
                    <a:pt x="78" y="122"/>
                  </a:lnTo>
                  <a:lnTo>
                    <a:pt x="122" y="162"/>
                  </a:lnTo>
                  <a:lnTo>
                    <a:pt x="166" y="200"/>
                  </a:lnTo>
                  <a:lnTo>
                    <a:pt x="206" y="232"/>
                  </a:lnTo>
                  <a:lnTo>
                    <a:pt x="236" y="254"/>
                  </a:lnTo>
                  <a:lnTo>
                    <a:pt x="244" y="260"/>
                  </a:lnTo>
                  <a:lnTo>
                    <a:pt x="250" y="262"/>
                  </a:lnTo>
                  <a:lnTo>
                    <a:pt x="234" y="266"/>
                  </a:lnTo>
                  <a:lnTo>
                    <a:pt x="234" y="266"/>
                  </a:lnTo>
                  <a:lnTo>
                    <a:pt x="228" y="264"/>
                  </a:lnTo>
                  <a:lnTo>
                    <a:pt x="220" y="258"/>
                  </a:lnTo>
                  <a:lnTo>
                    <a:pt x="190" y="236"/>
                  </a:lnTo>
                  <a:lnTo>
                    <a:pt x="150" y="204"/>
                  </a:lnTo>
                  <a:lnTo>
                    <a:pt x="106" y="164"/>
                  </a:lnTo>
                  <a:lnTo>
                    <a:pt x="62" y="124"/>
                  </a:lnTo>
                  <a:lnTo>
                    <a:pt x="28" y="88"/>
                  </a:lnTo>
                  <a:lnTo>
                    <a:pt x="14" y="72"/>
                  </a:lnTo>
                  <a:lnTo>
                    <a:pt x="6" y="60"/>
                  </a:lnTo>
                  <a:lnTo>
                    <a:pt x="2" y="50"/>
                  </a:lnTo>
                  <a:lnTo>
                    <a:pt x="0" y="46"/>
                  </a:lnTo>
                  <a:lnTo>
                    <a:pt x="2" y="44"/>
                  </a:lnTo>
                  <a:lnTo>
                    <a:pt x="2" y="44"/>
                  </a:lnTo>
                  <a:lnTo>
                    <a:pt x="8" y="22"/>
                  </a:lnTo>
                  <a:lnTo>
                    <a:pt x="12" y="0"/>
                  </a:lnTo>
                  <a:lnTo>
                    <a:pt x="16" y="20"/>
                  </a:lnTo>
                  <a:close/>
                </a:path>
              </a:pathLst>
            </a:custGeom>
            <a:solidFill>
              <a:srgbClr val="0856A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" name="Freeform 66"/>
            <p:cNvSpPr>
              <a:spLocks/>
            </p:cNvSpPr>
            <p:nvPr/>
          </p:nvSpPr>
          <p:spPr bwMode="auto">
            <a:xfrm>
              <a:off x="3613150" y="2654300"/>
              <a:ext cx="403225" cy="79375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10" y="2"/>
                </a:cxn>
                <a:cxn ang="0">
                  <a:pos x="8" y="12"/>
                </a:cxn>
                <a:cxn ang="0">
                  <a:pos x="10" y="20"/>
                </a:cxn>
                <a:cxn ang="0">
                  <a:pos x="12" y="22"/>
                </a:cxn>
                <a:cxn ang="0">
                  <a:pos x="14" y="24"/>
                </a:cxn>
                <a:cxn ang="0">
                  <a:pos x="14" y="24"/>
                </a:cxn>
                <a:cxn ang="0">
                  <a:pos x="30" y="28"/>
                </a:cxn>
                <a:cxn ang="0">
                  <a:pos x="56" y="34"/>
                </a:cxn>
                <a:cxn ang="0">
                  <a:pos x="86" y="38"/>
                </a:cxn>
                <a:cxn ang="0">
                  <a:pos x="114" y="40"/>
                </a:cxn>
                <a:cxn ang="0">
                  <a:pos x="114" y="40"/>
                </a:cxn>
                <a:cxn ang="0">
                  <a:pos x="198" y="40"/>
                </a:cxn>
                <a:cxn ang="0">
                  <a:pos x="254" y="38"/>
                </a:cxn>
                <a:cxn ang="0">
                  <a:pos x="238" y="48"/>
                </a:cxn>
                <a:cxn ang="0">
                  <a:pos x="238" y="48"/>
                </a:cxn>
                <a:cxn ang="0">
                  <a:pos x="172" y="50"/>
                </a:cxn>
                <a:cxn ang="0">
                  <a:pos x="100" y="50"/>
                </a:cxn>
                <a:cxn ang="0">
                  <a:pos x="100" y="50"/>
                </a:cxn>
                <a:cxn ang="0">
                  <a:pos x="50" y="44"/>
                </a:cxn>
                <a:cxn ang="0">
                  <a:pos x="20" y="40"/>
                </a:cxn>
                <a:cxn ang="0">
                  <a:pos x="10" y="36"/>
                </a:cxn>
                <a:cxn ang="0">
                  <a:pos x="4" y="32"/>
                </a:cxn>
                <a:cxn ang="0">
                  <a:pos x="4" y="32"/>
                </a:cxn>
                <a:cxn ang="0">
                  <a:pos x="2" y="26"/>
                </a:cxn>
                <a:cxn ang="0">
                  <a:pos x="0" y="22"/>
                </a:cxn>
                <a:cxn ang="0">
                  <a:pos x="0" y="12"/>
                </a:cxn>
                <a:cxn ang="0">
                  <a:pos x="2" y="0"/>
                </a:cxn>
                <a:cxn ang="0">
                  <a:pos x="10" y="2"/>
                </a:cxn>
              </a:cxnLst>
              <a:rect l="0" t="0" r="r" b="b"/>
              <a:pathLst>
                <a:path w="254" h="50">
                  <a:moveTo>
                    <a:pt x="10" y="2"/>
                  </a:moveTo>
                  <a:lnTo>
                    <a:pt x="10" y="2"/>
                  </a:lnTo>
                  <a:lnTo>
                    <a:pt x="8" y="12"/>
                  </a:lnTo>
                  <a:lnTo>
                    <a:pt x="10" y="20"/>
                  </a:lnTo>
                  <a:lnTo>
                    <a:pt x="12" y="22"/>
                  </a:lnTo>
                  <a:lnTo>
                    <a:pt x="14" y="24"/>
                  </a:lnTo>
                  <a:lnTo>
                    <a:pt x="14" y="24"/>
                  </a:lnTo>
                  <a:lnTo>
                    <a:pt x="30" y="28"/>
                  </a:lnTo>
                  <a:lnTo>
                    <a:pt x="56" y="34"/>
                  </a:lnTo>
                  <a:lnTo>
                    <a:pt x="86" y="38"/>
                  </a:lnTo>
                  <a:lnTo>
                    <a:pt x="114" y="40"/>
                  </a:lnTo>
                  <a:lnTo>
                    <a:pt x="114" y="40"/>
                  </a:lnTo>
                  <a:lnTo>
                    <a:pt x="198" y="40"/>
                  </a:lnTo>
                  <a:lnTo>
                    <a:pt x="254" y="38"/>
                  </a:lnTo>
                  <a:lnTo>
                    <a:pt x="238" y="48"/>
                  </a:lnTo>
                  <a:lnTo>
                    <a:pt x="238" y="48"/>
                  </a:lnTo>
                  <a:lnTo>
                    <a:pt x="172" y="50"/>
                  </a:lnTo>
                  <a:lnTo>
                    <a:pt x="100" y="50"/>
                  </a:lnTo>
                  <a:lnTo>
                    <a:pt x="100" y="50"/>
                  </a:lnTo>
                  <a:lnTo>
                    <a:pt x="50" y="44"/>
                  </a:lnTo>
                  <a:lnTo>
                    <a:pt x="20" y="40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2" y="26"/>
                  </a:lnTo>
                  <a:lnTo>
                    <a:pt x="0" y="22"/>
                  </a:lnTo>
                  <a:lnTo>
                    <a:pt x="0" y="12"/>
                  </a:lnTo>
                  <a:lnTo>
                    <a:pt x="2" y="0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0856A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" name="Freeform 67"/>
            <p:cNvSpPr>
              <a:spLocks/>
            </p:cNvSpPr>
            <p:nvPr/>
          </p:nvSpPr>
          <p:spPr bwMode="auto">
            <a:xfrm>
              <a:off x="4508500" y="2647950"/>
              <a:ext cx="117475" cy="6667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14" y="0"/>
                </a:cxn>
                <a:cxn ang="0">
                  <a:pos x="26" y="0"/>
                </a:cxn>
                <a:cxn ang="0">
                  <a:pos x="38" y="4"/>
                </a:cxn>
                <a:cxn ang="0">
                  <a:pos x="48" y="8"/>
                </a:cxn>
                <a:cxn ang="0">
                  <a:pos x="56" y="14"/>
                </a:cxn>
                <a:cxn ang="0">
                  <a:pos x="64" y="22"/>
                </a:cxn>
                <a:cxn ang="0">
                  <a:pos x="70" y="32"/>
                </a:cxn>
                <a:cxn ang="0">
                  <a:pos x="74" y="42"/>
                </a:cxn>
                <a:cxn ang="0">
                  <a:pos x="74" y="42"/>
                </a:cxn>
                <a:cxn ang="0">
                  <a:pos x="68" y="32"/>
                </a:cxn>
                <a:cxn ang="0">
                  <a:pos x="62" y="26"/>
                </a:cxn>
                <a:cxn ang="0">
                  <a:pos x="54" y="20"/>
                </a:cxn>
                <a:cxn ang="0">
                  <a:pos x="44" y="14"/>
                </a:cxn>
                <a:cxn ang="0">
                  <a:pos x="32" y="8"/>
                </a:cxn>
                <a:cxn ang="0">
                  <a:pos x="18" y="6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74" h="42">
                  <a:moveTo>
                    <a:pt x="0" y="4"/>
                  </a:moveTo>
                  <a:lnTo>
                    <a:pt x="0" y="4"/>
                  </a:lnTo>
                  <a:lnTo>
                    <a:pt x="14" y="0"/>
                  </a:lnTo>
                  <a:lnTo>
                    <a:pt x="26" y="0"/>
                  </a:lnTo>
                  <a:lnTo>
                    <a:pt x="38" y="4"/>
                  </a:lnTo>
                  <a:lnTo>
                    <a:pt x="48" y="8"/>
                  </a:lnTo>
                  <a:lnTo>
                    <a:pt x="56" y="14"/>
                  </a:lnTo>
                  <a:lnTo>
                    <a:pt x="64" y="22"/>
                  </a:lnTo>
                  <a:lnTo>
                    <a:pt x="70" y="32"/>
                  </a:lnTo>
                  <a:lnTo>
                    <a:pt x="74" y="42"/>
                  </a:lnTo>
                  <a:lnTo>
                    <a:pt x="74" y="42"/>
                  </a:lnTo>
                  <a:lnTo>
                    <a:pt x="68" y="32"/>
                  </a:lnTo>
                  <a:lnTo>
                    <a:pt x="62" y="26"/>
                  </a:lnTo>
                  <a:lnTo>
                    <a:pt x="54" y="20"/>
                  </a:lnTo>
                  <a:lnTo>
                    <a:pt x="44" y="14"/>
                  </a:lnTo>
                  <a:lnTo>
                    <a:pt x="32" y="8"/>
                  </a:lnTo>
                  <a:lnTo>
                    <a:pt x="18" y="6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856A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41" name="Рисунок 4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40" t="27534" r="30387" b="23083"/>
          <a:stretch/>
        </p:blipFill>
        <p:spPr>
          <a:xfrm>
            <a:off x="8617292" y="396528"/>
            <a:ext cx="1028455" cy="704129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738563" y="6398262"/>
            <a:ext cx="3869511" cy="3206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500"/>
              </a:lnSpc>
            </a:pPr>
            <a:r>
              <a:rPr lang="ru-RU" sz="1400" b="1" dirty="0">
                <a:solidFill>
                  <a:schemeClr val="bg1"/>
                </a:solidFill>
              </a:rPr>
              <a:t>24-26 АПРЕЛЯ</a:t>
            </a:r>
            <a:r>
              <a:rPr lang="en-US" sz="1400" b="1" dirty="0">
                <a:solidFill>
                  <a:schemeClr val="bg1"/>
                </a:solidFill>
              </a:rPr>
              <a:t>  </a:t>
            </a:r>
            <a:r>
              <a:rPr lang="en-US" sz="1400" dirty="0">
                <a:solidFill>
                  <a:schemeClr val="bg1"/>
                </a:solidFill>
              </a:rPr>
              <a:t>| </a:t>
            </a:r>
            <a:r>
              <a:rPr lang="ru-RU" sz="1400" b="1" dirty="0">
                <a:solidFill>
                  <a:schemeClr val="bg1"/>
                </a:solidFill>
              </a:rPr>
              <a:t> 2024 ГОДА</a:t>
            </a:r>
            <a:r>
              <a:rPr lang="en-US" sz="1400" b="1" dirty="0">
                <a:solidFill>
                  <a:schemeClr val="bg1"/>
                </a:solidFill>
              </a:rPr>
              <a:t>  </a:t>
            </a:r>
            <a:r>
              <a:rPr lang="en-US" sz="1400" dirty="0">
                <a:solidFill>
                  <a:schemeClr val="bg1"/>
                </a:solidFill>
              </a:rPr>
              <a:t>|</a:t>
            </a:r>
            <a:r>
              <a:rPr lang="ru-RU" sz="1400" b="1" dirty="0">
                <a:solidFill>
                  <a:schemeClr val="bg1"/>
                </a:solidFill>
              </a:rPr>
              <a:t>  ТОМСК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56193</TotalTime>
  <Words>96</Words>
  <Application>Microsoft Office PowerPoint</Application>
  <PresentationFormat>Широкоэкранный</PresentationFormat>
  <Paragraphs>15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ТОИПКРО</dc:creator>
  <cp:lastModifiedBy>Татьяна Сергеевна Горохова</cp:lastModifiedBy>
  <cp:revision>745</cp:revision>
  <cp:lastPrinted>2021-07-16T05:59:00Z</cp:lastPrinted>
  <dcterms:created xsi:type="dcterms:W3CDTF">2019-08-15T10:09:47Z</dcterms:created>
  <dcterms:modified xsi:type="dcterms:W3CDTF">2024-04-10T03:28:26Z</dcterms:modified>
</cp:coreProperties>
</file>