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F7"/>
    <a:srgbClr val="1D73E8"/>
    <a:srgbClr val="B3E3F3"/>
    <a:srgbClr val="369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 autoAdjust="0"/>
  </p:normalViewPr>
  <p:slideViewPr>
    <p:cSldViewPr snapToGrid="0" showGuides="1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D918C-225E-4A81-9943-CD3F3E730AF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FE94F-B44E-4153-B195-A561D596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6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70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7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9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5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47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36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9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9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1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D706-4FA0-4248-9E27-DA2BBD8E632F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0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0927" y="1708918"/>
            <a:ext cx="7283571" cy="9048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НАЗВАНИЕ ПРОЕКТА</a:t>
            </a:r>
            <a:endParaRPr lang="ru-RU" sz="3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696" y="4083246"/>
            <a:ext cx="7325417" cy="8941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+mj-lt"/>
              </a:rPr>
              <a:t>Наименование образовательной организации</a:t>
            </a:r>
            <a:endParaRPr lang="ru-RU" dirty="0">
              <a:latin typeface="+mj-lt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647" y="330042"/>
            <a:ext cx="882256" cy="90442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 noChangeArrowheads="1"/>
          </p:cNvSpPr>
          <p:nvPr/>
        </p:nvSpPr>
        <p:spPr>
          <a:xfrm>
            <a:off x="1078303" y="5934973"/>
            <a:ext cx="10515600" cy="6252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C00000"/>
                </a:solidFill>
              </a:rPr>
              <a:t>#РЦРО #ТРЦ #ТАЛАНТ_ДВИЖЕНИЕ_УСПЕХ 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#сезонпроектов_2023 #ПРОЕКТИРУЙ_ДЕЙСТВУЙ_ПОБЕЖДАЙ </a:t>
            </a:r>
          </a:p>
        </p:txBody>
      </p:sp>
    </p:spTree>
    <p:extLst>
      <p:ext uri="{BB962C8B-B14F-4D97-AF65-F5344CB8AC3E}">
        <p14:creationId xmlns:p14="http://schemas.microsoft.com/office/powerpoint/2010/main" val="20422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64260" y="354595"/>
            <a:ext cx="877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Проблема, над решением которой мы работаем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564259" y="904140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4259" y="3828806"/>
            <a:ext cx="990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Характеристика целевой аудитории, обоснование актуальности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64259" y="4389525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6200000">
            <a:off x="3929227" y="-1909642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3929228" y="1545819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9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9421" y="354595"/>
            <a:ext cx="8773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Результаты изучения аналогов решения проблемы.</a:t>
            </a:r>
          </a:p>
          <a:p>
            <a:r>
              <a:rPr lang="ru-RU" altLang="ru-RU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Цель и задачи проекта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29421" y="1308702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5" name="Половина рамки 4"/>
          <p:cNvSpPr/>
          <p:nvPr/>
        </p:nvSpPr>
        <p:spPr>
          <a:xfrm rot="16200000">
            <a:off x="3459090" y="-1516254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49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MS PMincho</vt:lpstr>
      <vt:lpstr>Open Sans</vt:lpstr>
      <vt:lpstr>Open Sans Condensed Light</vt:lpstr>
      <vt:lpstr>Тема Office</vt:lpstr>
      <vt:lpstr>НАЗВАНИЕ ПРОЕКТА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Усенко Д. Р.</dc:creator>
  <cp:lastModifiedBy>Захарова Е.В.</cp:lastModifiedBy>
  <cp:revision>71</cp:revision>
  <dcterms:created xsi:type="dcterms:W3CDTF">2018-08-08T03:08:45Z</dcterms:created>
  <dcterms:modified xsi:type="dcterms:W3CDTF">2023-01-31T08:01:08Z</dcterms:modified>
</cp:coreProperties>
</file>