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0F7"/>
    <a:srgbClr val="1D73E8"/>
    <a:srgbClr val="B3E3F3"/>
    <a:srgbClr val="369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 autoAdjust="0"/>
  </p:normalViewPr>
  <p:slideViewPr>
    <p:cSldViewPr snapToGrid="0" showGuides="1">
      <p:cViewPr varScale="1">
        <p:scale>
          <a:sx n="104" d="100"/>
          <a:sy n="104" d="100"/>
        </p:scale>
        <p:origin x="22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харова" userId="23759f3cc1b69952" providerId="LiveId" clId="{AC0700DC-3E19-4E8A-865B-070EC6BAD045}"/>
    <pc:docChg chg="undo custSel addSld modSld">
      <pc:chgData name="Елена Захарова" userId="23759f3cc1b69952" providerId="LiveId" clId="{AC0700DC-3E19-4E8A-865B-070EC6BAD045}" dt="2023-03-13T08:52:07.799" v="118" actId="20577"/>
      <pc:docMkLst>
        <pc:docMk/>
      </pc:docMkLst>
      <pc:sldChg chg="addSp delSp modSp add mod">
        <pc:chgData name="Елена Захарова" userId="23759f3cc1b69952" providerId="LiveId" clId="{AC0700DC-3E19-4E8A-865B-070EC6BAD045}" dt="2023-03-13T08:46:34.240" v="48" actId="1076"/>
        <pc:sldMkLst>
          <pc:docMk/>
          <pc:sldMk cId="2446996149" sldId="265"/>
        </pc:sldMkLst>
        <pc:spChg chg="mod">
          <ac:chgData name="Елена Захарова" userId="23759f3cc1b69952" providerId="LiveId" clId="{AC0700DC-3E19-4E8A-865B-070EC6BAD045}" dt="2023-03-13T08:42:24.899" v="34" actId="1076"/>
          <ac:spMkLst>
            <pc:docMk/>
            <pc:sldMk cId="2446996149" sldId="265"/>
            <ac:spMk id="5" creationId="{00000000-0000-0000-0000-000000000000}"/>
          </ac:spMkLst>
        </pc:spChg>
        <pc:spChg chg="mod">
          <ac:chgData name="Елена Захарова" userId="23759f3cc1b69952" providerId="LiveId" clId="{AC0700DC-3E19-4E8A-865B-070EC6BAD045}" dt="2023-03-13T08:42:13.109" v="33" actId="6549"/>
          <ac:spMkLst>
            <pc:docMk/>
            <pc:sldMk cId="2446996149" sldId="265"/>
            <ac:spMk id="8" creationId="{00000000-0000-0000-0000-000000000000}"/>
          </ac:spMkLst>
        </pc:spChg>
        <pc:spChg chg="del mod">
          <ac:chgData name="Елена Захарова" userId="23759f3cc1b69952" providerId="LiveId" clId="{AC0700DC-3E19-4E8A-865B-070EC6BAD045}" dt="2023-03-13T08:42:38.985" v="36" actId="21"/>
          <ac:spMkLst>
            <pc:docMk/>
            <pc:sldMk cId="2446996149" sldId="265"/>
            <ac:spMk id="14" creationId="{00000000-0000-0000-0000-000000000000}"/>
          </ac:spMkLst>
        </pc:spChg>
        <pc:graphicFrameChg chg="add mod modGraphic">
          <ac:chgData name="Елена Захарова" userId="23759f3cc1b69952" providerId="LiveId" clId="{AC0700DC-3E19-4E8A-865B-070EC6BAD045}" dt="2023-03-13T08:46:34.240" v="48" actId="1076"/>
          <ac:graphicFrameMkLst>
            <pc:docMk/>
            <pc:sldMk cId="2446996149" sldId="265"/>
            <ac:graphicFrameMk id="2" creationId="{EA27D037-B09F-7C43-AE6A-DC08386A0F99}"/>
          </ac:graphicFrameMkLst>
        </pc:graphicFrameChg>
      </pc:sldChg>
      <pc:sldChg chg="addSp delSp modSp add mod">
        <pc:chgData name="Елена Захарова" userId="23759f3cc1b69952" providerId="LiveId" clId="{AC0700DC-3E19-4E8A-865B-070EC6BAD045}" dt="2023-03-13T08:52:07.799" v="118" actId="20577"/>
        <pc:sldMkLst>
          <pc:docMk/>
          <pc:sldMk cId="3600913678" sldId="266"/>
        </pc:sldMkLst>
        <pc:spChg chg="mod">
          <ac:chgData name="Елена Захарова" userId="23759f3cc1b69952" providerId="LiveId" clId="{AC0700DC-3E19-4E8A-865B-070EC6BAD045}" dt="2023-03-13T08:47:47.919" v="85" actId="1076"/>
          <ac:spMkLst>
            <pc:docMk/>
            <pc:sldMk cId="3600913678" sldId="266"/>
            <ac:spMk id="5" creationId="{00000000-0000-0000-0000-000000000000}"/>
          </ac:spMkLst>
        </pc:spChg>
        <pc:spChg chg="mod">
          <ac:chgData name="Елена Захарова" userId="23759f3cc1b69952" providerId="LiveId" clId="{AC0700DC-3E19-4E8A-865B-070EC6BAD045}" dt="2023-03-13T08:52:07.799" v="118" actId="20577"/>
          <ac:spMkLst>
            <pc:docMk/>
            <pc:sldMk cId="3600913678" sldId="266"/>
            <ac:spMk id="8" creationId="{00000000-0000-0000-0000-000000000000}"/>
          </ac:spMkLst>
        </pc:spChg>
        <pc:spChg chg="del mod">
          <ac:chgData name="Елена Захарова" userId="23759f3cc1b69952" providerId="LiveId" clId="{AC0700DC-3E19-4E8A-865B-070EC6BAD045}" dt="2023-03-13T08:47:57.428" v="87" actId="21"/>
          <ac:spMkLst>
            <pc:docMk/>
            <pc:sldMk cId="3600913678" sldId="266"/>
            <ac:spMk id="14" creationId="{00000000-0000-0000-0000-000000000000}"/>
          </ac:spMkLst>
        </pc:spChg>
        <pc:graphicFrameChg chg="add mod modGraphic">
          <ac:chgData name="Елена Захарова" userId="23759f3cc1b69952" providerId="LiveId" clId="{AC0700DC-3E19-4E8A-865B-070EC6BAD045}" dt="2023-03-13T08:50:41.607" v="111" actId="20577"/>
          <ac:graphicFrameMkLst>
            <pc:docMk/>
            <pc:sldMk cId="3600913678" sldId="266"/>
            <ac:graphicFrameMk id="2" creationId="{B83AA2FE-1231-1A8D-40DC-186AA69393D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D918C-225E-4A81-9943-CD3F3E730AFD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FE94F-B44E-4153-B195-A561D596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60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5A074-E0EC-8C7D-5E78-33C9DD1E1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47A0BD-0B91-84F5-8C1D-5F44E2742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1E306A-A7C3-21B8-F6D9-AD254FF3E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1A28C0-5E0F-6755-9232-EEA0A04C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D3F9B2-48C7-B43D-10C1-720CC208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0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4AD9B-A41E-C8E1-8E1C-E5038F4C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B20E8C-FB5B-D7D7-F92C-9B80A6940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72186C-A975-3A27-FD8A-BBD47FA5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8D8E2-332F-E703-0771-2CFA6592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3B5CF3-E505-1558-E643-29A2887B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6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9173F8-D437-E4D7-593F-2A7BBC42F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10C3BB-04AF-C50A-ECB9-63240436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46937-0EC4-B86E-BA8F-4B85C4F5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B2C5FF-8D97-5AB6-6A26-C101ADFA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B4F9F-D2C7-5615-81B0-C9F3499E0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45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02D7C4-8490-93DA-010A-4AEB7162C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7F28AF-9A1D-5ED9-1BF7-324CECAD6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9C8D6E-D049-F461-40BA-3B6F7E1F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E64852-E8DC-E022-1700-2180ED06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B51E59-0C7B-1148-AAD8-3E62E526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3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D7EA8-7C9B-DEDA-0BE2-B3EBEC710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6A77E2-705C-F4A7-7235-AC16E5883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5D76CE-550D-4D64-49D0-CE60AA18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6B264-CA02-4CD1-2A64-47C1AD12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879B5F-90BD-130E-8C76-B620AFC0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09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A7B4B-0EFF-F3F2-8E69-7C6C6326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8A181B-9C39-4EA3-DE8A-657C782C1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EF7593-35A6-4053-9B8F-720C56BE7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601D97-C0E7-3BA9-E6FB-76B5727C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7A6F1C-186A-B529-23E7-51FAC0A3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32779C-690C-C48E-10C0-0ADCD4A5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6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5287E-AA1F-3941-860E-CD8BBB67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286F36-9B48-7BBB-EED1-C03BFC4EF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3700D0-720A-42BB-0A5F-6C7C9177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2B2C8C1-6EAA-31E4-F719-F97B972F1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B3294A-DEC7-6D65-6821-23429788A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9EFEC9-AE4A-05C2-1CAD-6104A517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21B00F-4DA0-5B0D-C71C-B3FD9788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C48E4E-53E9-3606-7B05-6CB7980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4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5470C-F663-8F64-7848-659F89441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182DD4-B318-EAA8-11B1-95A710CD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99D949-ED67-4E2A-861F-D81F980A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855851-A8AA-5D2D-EC73-F9527AFC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2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7B21BD-392A-2D7B-9F86-26F298D4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BA79886-4D65-752D-C9CA-02DEEBA5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83F7C-2C60-5C49-9FCB-9B1733C9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947EB-812D-7D8A-18A1-9CB724DDE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2E682E-EAA6-6309-B54D-48BDCE53F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BB9B52-466F-38AF-4945-5B58CFCFE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FC4E23-15AD-DEE7-9B35-FADBA024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0F5A42-E447-9A6A-4E23-00B937CB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26AFF2-CC21-5067-393D-DC051751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1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CA8EC-DD4E-78C9-1447-13701F82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BA2D61-EEF9-E3D5-DF78-13C815E7A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0B8506-DF02-1D98-6CAD-D71F9ADE3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D602B9-FD0C-4374-0CD1-F251CB1D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4695E1-CAAF-05BC-12C0-AE5BB84C7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5286A5-6F7B-5D53-310E-A9833624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9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73536-C689-32AE-3073-8B9FC3393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585EEA-F767-1BA3-7E67-AFE89861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198EB-9735-646F-891A-CB673AE9E8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D706-4FA0-4248-9E27-DA2BBD8E632F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1A57EB-9C81-228F-B5C9-D658EDFA2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F0BA22-390E-6AF9-6A0B-A01FE60B0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BFDFA-39FD-4078-B75D-B4D59C16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4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0927" y="1708918"/>
            <a:ext cx="7283571" cy="904846"/>
          </a:xfrm>
        </p:spPr>
        <p:txBody>
          <a:bodyPr>
            <a:normAutofit/>
          </a:bodyPr>
          <a:lstStyle/>
          <a:p>
            <a:r>
              <a:rPr lang="ru-RU" sz="3600" dirty="0"/>
              <a:t>НАЗВАНИЕ ПРОЕКТА</a:t>
            </a:r>
            <a:endParaRPr lang="ru-RU" sz="36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696" y="4083246"/>
            <a:ext cx="7325417" cy="8941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Наименование образовательной организации</a:t>
            </a:r>
            <a:endParaRPr lang="ru-RU" dirty="0">
              <a:latin typeface="+mj-lt"/>
              <a:ea typeface="Open Sans Condensed Light" panose="020B0306030504020204" pitchFamily="34" charset="0"/>
              <a:cs typeface="Open Sans Condensed Light" panose="020B03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647" y="330042"/>
            <a:ext cx="882256" cy="90442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 noChangeArrowheads="1"/>
          </p:cNvSpPr>
          <p:nvPr/>
        </p:nvSpPr>
        <p:spPr>
          <a:xfrm>
            <a:off x="1078303" y="5934973"/>
            <a:ext cx="10515600" cy="6252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C00000"/>
                </a:solidFill>
              </a:rPr>
              <a:t>#РЦРО #ТРЦ #ТАЛАНТ_ДВИЖЕНИЕ_УСПЕХ 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ru-RU" sz="1800" dirty="0">
                <a:solidFill>
                  <a:srgbClr val="C00000"/>
                </a:solidFill>
              </a:rPr>
              <a:t>#сезонпроектов_2023 #ПРОЕКТИРУЙ_ДЕЙСТВУЙ_ПОБЕЖДАЙ </a:t>
            </a:r>
          </a:p>
        </p:txBody>
      </p:sp>
    </p:spTree>
    <p:extLst>
      <p:ext uri="{BB962C8B-B14F-4D97-AF65-F5344CB8AC3E}">
        <p14:creationId xmlns:p14="http://schemas.microsoft.com/office/powerpoint/2010/main" val="204222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64260" y="354595"/>
            <a:ext cx="877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Проблема, над решением которой мы работаем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564259" y="904140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4259" y="3828806"/>
            <a:ext cx="9908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Характеристика целевой аудитории, обоснование актуальности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564259" y="4389525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6200000">
            <a:off x="3929227" y="-1909642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rot="16200000">
            <a:off x="3929228" y="1545819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9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9421" y="354595"/>
            <a:ext cx="87730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Результаты изучения аналогов решения проблемы.</a:t>
            </a:r>
          </a:p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Цель и задачи проекта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29421" y="1308702"/>
            <a:ext cx="8474016" cy="1068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…</a:t>
            </a:r>
            <a:endParaRPr lang="ru-RU" sz="36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5" name="Половина рамки 4"/>
          <p:cNvSpPr/>
          <p:nvPr/>
        </p:nvSpPr>
        <p:spPr>
          <a:xfrm rot="16200000">
            <a:off x="3459090" y="-1516254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6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9421" y="354595"/>
            <a:ext cx="877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План действий/мероприятий по проекту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5" name="Половина рамки 4"/>
          <p:cNvSpPr/>
          <p:nvPr/>
        </p:nvSpPr>
        <p:spPr>
          <a:xfrm rot="16200000">
            <a:off x="3468015" y="-1965926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A27D037-B09F-7C43-AE6A-DC08386A0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09736"/>
              </p:ext>
            </p:extLst>
          </p:nvPr>
        </p:nvGraphicFramePr>
        <p:xfrm>
          <a:off x="1029421" y="1331537"/>
          <a:ext cx="9897197" cy="32505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74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8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Мероприятие/действие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 исполнения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Ответственный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Ожидаемый результат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99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29421" y="354595"/>
            <a:ext cx="8773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Смета расходов </a:t>
            </a:r>
            <a:r>
              <a:rPr lang="ru-RU" altLang="ru-RU" sz="2800">
                <a:solidFill>
                  <a:srgbClr val="C00000"/>
                </a:solidFill>
                <a:latin typeface="Calibri" panose="020F0502020204030204" pitchFamily="34" charset="0"/>
              </a:rPr>
              <a:t>для реализации </a:t>
            </a:r>
            <a:r>
              <a:rPr lang="ru-RU" altLang="ru-RU" sz="2800" dirty="0">
                <a:solidFill>
                  <a:srgbClr val="C00000"/>
                </a:solidFill>
                <a:latin typeface="Calibri" panose="020F0502020204030204" pitchFamily="34" charset="0"/>
              </a:rPr>
              <a:t>проекта</a:t>
            </a:r>
            <a:endParaRPr lang="ru-RU" sz="2800" b="1" dirty="0">
              <a:solidFill>
                <a:srgbClr val="C00000"/>
              </a:solidFill>
              <a:ea typeface="MS PMincho" panose="02020600040205080304" pitchFamily="18" charset="-128"/>
              <a:cs typeface="Open Sans" panose="020B0606030504020204" pitchFamily="34" charset="0"/>
            </a:endParaRPr>
          </a:p>
        </p:txBody>
      </p:sp>
      <p:sp>
        <p:nvSpPr>
          <p:cNvPr id="9" name="Заголовок 1"/>
          <p:cNvSpPr txBox="1">
            <a:spLocks noChangeArrowheads="1"/>
          </p:cNvSpPr>
          <p:nvPr/>
        </p:nvSpPr>
        <p:spPr>
          <a:xfrm>
            <a:off x="1035171" y="6366294"/>
            <a:ext cx="10515600" cy="349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C00000"/>
                </a:solidFill>
              </a:rPr>
              <a:t>#РЦРО #ТРЦ #ТАЛАНТ_ДВИЖЕНИЕ_УСПЕХ #сезонпроектов_2023 #ПРОЕКТИРУЙ_ДЕЙСТВУЙ_ПОБЕЖДАЙ </a:t>
            </a:r>
          </a:p>
        </p:txBody>
      </p:sp>
      <p:sp>
        <p:nvSpPr>
          <p:cNvPr id="5" name="Половина рамки 4"/>
          <p:cNvSpPr/>
          <p:nvPr/>
        </p:nvSpPr>
        <p:spPr>
          <a:xfrm rot="16200000">
            <a:off x="3468015" y="-1947141"/>
            <a:ext cx="395287" cy="5254625"/>
          </a:xfrm>
          <a:prstGeom prst="halfFrame">
            <a:avLst>
              <a:gd name="adj1" fmla="val 5496"/>
              <a:gd name="adj2" fmla="val 554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83AA2FE-1231-1A8D-40DC-186AA6939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08407"/>
              </p:ext>
            </p:extLst>
          </p:nvPr>
        </p:nvGraphicFramePr>
        <p:xfrm>
          <a:off x="1029421" y="1249363"/>
          <a:ext cx="10294673" cy="34137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6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6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расходов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(необходимые материалы, оборудование, услуги)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Цена за 1 шт.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сумма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ИТОГО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913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228</Words>
  <Application>Microsoft Office PowerPoint</Application>
  <PresentationFormat>Широкоэкранный</PresentationFormat>
  <Paragraphs>85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НАЗВАНИЕ ПРОЕКТА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Усенко Д. Р.</dc:creator>
  <cp:lastModifiedBy>Елена Захарова</cp:lastModifiedBy>
  <cp:revision>71</cp:revision>
  <dcterms:created xsi:type="dcterms:W3CDTF">2018-08-08T03:08:45Z</dcterms:created>
  <dcterms:modified xsi:type="dcterms:W3CDTF">2023-03-13T08:52:10Z</dcterms:modified>
</cp:coreProperties>
</file>