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="" xmlns:a16="http://schemas.microsoft.com/office/drawing/2014/main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="" xmlns:a16="http://schemas.microsoft.com/office/drawing/2014/main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552</Words>
  <Application>Microsoft Office PowerPoint</Application>
  <PresentationFormat>Широкоэкранный</PresentationFormat>
  <Paragraphs>71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Cormorant Garamond</vt:lpstr>
      <vt:lpstr>Cormorant Garamond Light</vt:lpstr>
      <vt:lpstr>Cormorant Garamond SemiBold</vt:lpstr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user</cp:lastModifiedBy>
  <cp:revision>8</cp:revision>
  <dcterms:created xsi:type="dcterms:W3CDTF">2023-03-19T13:33:29Z</dcterms:created>
  <dcterms:modified xsi:type="dcterms:W3CDTF">2023-03-27T14:18:35Z</dcterms:modified>
</cp:coreProperties>
</file>