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75" r:id="rId9"/>
    <p:sldId id="276" r:id="rId10"/>
    <p:sldId id="264" r:id="rId11"/>
    <p:sldId id="267" r:id="rId12"/>
    <p:sldId id="266" r:id="rId13"/>
    <p:sldId id="271" r:id="rId14"/>
    <p:sldId id="272" r:id="rId15"/>
    <p:sldId id="273" r:id="rId16"/>
    <p:sldId id="274" r:id="rId17"/>
    <p:sldId id="269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1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2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74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60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7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1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2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2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4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0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2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5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8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F36E-1DC1-471C-BC7F-B4EC0F0C76C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25803E-7926-4E04-9536-31B29F4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3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креативного мышления на уроках 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Муниципальное бюджетное общеобразовательное </a:t>
            </a:r>
            <a:r>
              <a:rPr lang="ru-RU" dirty="0" smtClean="0">
                <a:solidFill>
                  <a:schemeClr val="tx1"/>
                </a:solidFill>
              </a:rPr>
              <a:t>учреждение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МБОУ «СОШ № </a:t>
            </a:r>
            <a:r>
              <a:rPr lang="ru-RU" dirty="0" smtClean="0">
                <a:solidFill>
                  <a:schemeClr val="tx1"/>
                </a:solidFill>
              </a:rPr>
              <a:t>78»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английского языка: </a:t>
            </a:r>
            <a:r>
              <a:rPr lang="ru-RU" dirty="0" err="1" smtClean="0">
                <a:solidFill>
                  <a:schemeClr val="tx1"/>
                </a:solidFill>
              </a:rPr>
              <a:t>Гусарова</a:t>
            </a:r>
            <a:r>
              <a:rPr lang="ru-RU" dirty="0" smtClean="0">
                <a:solidFill>
                  <a:schemeClr val="tx1"/>
                </a:solidFill>
              </a:rPr>
              <a:t> Елена Алексеевна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4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Десять плюс десять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Возьмите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любое существительное и напишите в столбик 10 прилагательных, которые к нему подходят. Например,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car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big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red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modern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nice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 т. д. Это было легко. А вот теперь попробуйте написать в другой столбик десять прилагательных, которые этому существительному не подходят. Это не так-то просто как, может показаться на первый взгляд.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311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789" y="1443841"/>
            <a:ext cx="807284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«Ассоциации» </a:t>
            </a:r>
            <a:endParaRPr lang="en-US" sz="2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0" dirty="0" smtClean="0">
              <a:solidFill>
                <a:srgbClr val="000000"/>
              </a:solidFill>
              <a:effectLst/>
              <a:latin typeface="Circe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— назвать любой предмет и подбирать к нему самые неожиданные метафоры, эпитеты, сравнения, которые приходят в голову.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подмечать необычное в обычном легко почерпнуть из художественной литературы. Например, этим славился русско-американский писатель Владимир Набоков — он мог назвать волосы «ржавыми», петербургскую слякоть «фиолетовой», а улицы «бледными». Перенимайте манеру писателей смотреть на мир — это гарантирует развитие креативного мышления. 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Друдлы (или по-английски </a:t>
            </a:r>
            <a:r>
              <a:rPr lang="ru-RU" dirty="0" err="1"/>
              <a:t>droodles</a:t>
            </a:r>
            <a:r>
              <a:rPr lang="ru-RU" dirty="0"/>
              <a:t>) – это интересное изобретение американского автора-юмориста Роджера Прайса и креативного продюсера Леонарда Стерна, предложенное ими в 1950-х годах. Название </a:t>
            </a:r>
            <a:r>
              <a:rPr lang="ru-RU" dirty="0" err="1"/>
              <a:t>droodle</a:t>
            </a:r>
            <a:r>
              <a:rPr lang="ru-RU" dirty="0"/>
              <a:t> происходит, как комбинация трех слов "</a:t>
            </a:r>
            <a:r>
              <a:rPr lang="ru-RU" dirty="0" err="1"/>
              <a:t>doodle</a:t>
            </a:r>
            <a:r>
              <a:rPr lang="ru-RU" dirty="0"/>
              <a:t>" (каракули), "</a:t>
            </a:r>
            <a:r>
              <a:rPr lang="ru-RU" dirty="0" err="1"/>
              <a:t>drawing</a:t>
            </a:r>
            <a:r>
              <a:rPr lang="ru-RU" dirty="0"/>
              <a:t>" (рисунок) и "</a:t>
            </a:r>
            <a:r>
              <a:rPr lang="ru-RU" dirty="0" err="1"/>
              <a:t>riddle</a:t>
            </a:r>
            <a:r>
              <a:rPr lang="ru-RU" dirty="0"/>
              <a:t>" (загадка). Суть изобретения заключается в том, что вам предлагается описать картинку, которая имеет множественные значения. Картинка </a:t>
            </a:r>
            <a:r>
              <a:rPr lang="ru-RU" dirty="0" err="1"/>
              <a:t>друдла</a:t>
            </a:r>
            <a:r>
              <a:rPr lang="ru-RU" dirty="0"/>
              <a:t> является чем-то вроде каракулей и похожа на то, что обычно студент или школьник рисуют машинально на бумаге во время лекции или урока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98604"/>
            <a:ext cx="4007877" cy="38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35" y="2168434"/>
            <a:ext cx="4183062" cy="38666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264228"/>
            <a:ext cx="4184650" cy="3770811"/>
          </a:xfrm>
          <a:prstGeom prst="rect">
            <a:avLst/>
          </a:prstGeom>
        </p:spPr>
      </p:pic>
      <p:sp>
        <p:nvSpPr>
          <p:cNvPr id="4" name="AutoShape 2" descr="blob:https://web.whatsapp.com/40e3caca-f383-4952-992c-f4f286c87746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«Мой питомец»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9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«Мой питомец»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668" y="2160589"/>
            <a:ext cx="4183062" cy="341444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4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«Мой питомец»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455816"/>
            <a:ext cx="4183062" cy="303040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455815"/>
            <a:ext cx="4184650" cy="30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5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«Мой питомец»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281646"/>
            <a:ext cx="4184650" cy="312637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281645"/>
            <a:ext cx="4183062" cy="31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6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1155" y="670560"/>
            <a:ext cx="8202848" cy="5370801"/>
          </a:xfrm>
        </p:spPr>
        <p:txBody>
          <a:bodyPr/>
          <a:lstStyle/>
          <a:p>
            <a:pPr algn="ctr"/>
            <a:r>
              <a:rPr lang="ru-RU" sz="2800" dirty="0"/>
              <a:t>Волшебный конверт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конверта взять фразу и закончить </a:t>
            </a:r>
            <a:r>
              <a:rPr lang="ru-RU" dirty="0" smtClean="0"/>
              <a:t>е</a:t>
            </a:r>
            <a:r>
              <a:rPr lang="ru-RU" dirty="0"/>
              <a:t>ё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− </a:t>
            </a:r>
            <a:r>
              <a:rPr lang="en-US" dirty="0" smtClean="0"/>
              <a:t>I am like an ant because</a:t>
            </a:r>
            <a:r>
              <a:rPr lang="ru-RU" dirty="0" smtClean="0"/>
              <a:t>…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− </a:t>
            </a:r>
            <a:r>
              <a:rPr lang="en-US" dirty="0" smtClean="0"/>
              <a:t>I turn into a tiger when</a:t>
            </a:r>
            <a:r>
              <a:rPr lang="ru-RU" dirty="0" smtClean="0"/>
              <a:t>…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15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6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503" y="1061545"/>
            <a:ext cx="8145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иностранный язык становится все более популярным. Но овладение английским языком невозможно без формирования функциональной грамотности – способности человека использовать коммуникативные навыки в ситуациях реального общения.</a:t>
            </a:r>
          </a:p>
          <a:p>
            <a:pPr indent="457200"/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задача учителя вовлекать учащихся в образовательный процесс и повышать познавательную активность, стимулировать активную мыслительную и практическую деятельность. Чтобы процесс обучения языку был интересным и плодотворным учителю необходимо выбирать эффективные приемы, методы и средства обучения.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7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931" y="1460938"/>
            <a:ext cx="81980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Леонтьев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3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-685800"/>
            <a:ext cx="1095375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0124" y="1334814"/>
            <a:ext cx="7504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 — это </a:t>
            </a:r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создавать или иным образом воплощать в жизнь что-то новое, будь то решение проблемы, метод, устройство, художественные объект или форму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1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0925"/>
            <a:ext cx="8596668" cy="2385848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креативности, можно с уверенностью утверждать, – это высший степень творческого мышления человека, которое реализуется в качественно новый продукт.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очень важно проследить творческий потенциал учащегося и развивать в нём креативность.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главных целей упражнений для развития креативного мышления состоит в том, чтобы уйти от привычных способов мышления и генерировать свежие идеи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393" y="2690813"/>
            <a:ext cx="5948855" cy="3351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13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449580" algn="ctr">
              <a:spcBef>
                <a:spcPts val="10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Сумасшедший архитектор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дом. Но сначала вам понадобится 10 произвольно выбранных слов (можно снова воспользоваться словарем). Задача такая: вы — архитектор. К вам обратился заказчик, который готов оплатить эскиз своего жилья, но его условие: этот дом должен соответствовать 10 требованиям — в нем должны быть представлены... Далее следуют 10 выбранных слов. Рисуйте дом прозрачным, чтобы внутрь можно было запихнуть комнаты и меблировку. «Кастрюля» — отлично, дом будет иметь форму кастрюли. «Сапог»? Жилище украсит крыша в виде сапога со шпилькой. «Ворона»... ну, пусть крыльцо будет черным, как ворона и т.д. Рисуя, пусть схематично, старайтесь одновременно представлять, как это могло бы выглядеть в действительности.</a:t>
            </a:r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449580" algn="ctr">
              <a:spcBef>
                <a:spcPts val="100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Сумасшедший архитектор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« Части тела животных»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74" y="2160588"/>
            <a:ext cx="2667443" cy="388143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464526"/>
            <a:ext cx="418465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449580" algn="ctr">
              <a:spcBef>
                <a:spcPts val="1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Сумасшедший архитектор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 Части тела животных»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169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379</Words>
  <Application>Microsoft Office PowerPoint</Application>
  <PresentationFormat>Широкоэкранный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Circe</vt:lpstr>
      <vt:lpstr>Times New Roman</vt:lpstr>
      <vt:lpstr>Trebuchet MS</vt:lpstr>
      <vt:lpstr>Wingdings 3</vt:lpstr>
      <vt:lpstr>Аспект</vt:lpstr>
      <vt:lpstr>Формирование креативного мышления на уроках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Говоря о креативности, можно с уверенностью утверждать, – это высший степень творческого мышления человека, которое реализуется в качественно новый продукт.  Именно поэтому очень важно проследить творческий потенциал учащегося и развивать в нём креативность.  Одна из главных целей упражнений для развития креативного мышления состоит в том, чтобы уйти от привычных способов мышления и генерировать свежие идеи</vt:lpstr>
      <vt:lpstr>Сумасшедший архитектор</vt:lpstr>
      <vt:lpstr>Сумасшедший архитектор Тема: « Части тела животных»</vt:lpstr>
      <vt:lpstr>Сумасшедший архитектор Тема: « Части тела животных»</vt:lpstr>
      <vt:lpstr>Десять плюс десять </vt:lpstr>
      <vt:lpstr>Презентация PowerPoint</vt:lpstr>
      <vt:lpstr>Презентация PowerPoint</vt:lpstr>
      <vt:lpstr>Друдлы  Тема «Мой питомец»</vt:lpstr>
      <vt:lpstr>Друдлы  Тема «Мой питомец»</vt:lpstr>
      <vt:lpstr>Друдлы  Тема «Мой питомец»</vt:lpstr>
      <vt:lpstr>Друдлы  Тема «Мой питомец»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креативного мышления на уроках английского языка</dc:title>
  <dc:creator>PC-HOME</dc:creator>
  <cp:lastModifiedBy>graphics</cp:lastModifiedBy>
  <cp:revision>24</cp:revision>
  <dcterms:created xsi:type="dcterms:W3CDTF">2023-12-18T14:44:42Z</dcterms:created>
  <dcterms:modified xsi:type="dcterms:W3CDTF">2024-03-28T04:27:13Z</dcterms:modified>
</cp:coreProperties>
</file>