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7" r:id="rId9"/>
    <p:sldId id="266" r:id="rId10"/>
    <p:sldId id="265" r:id="rId11"/>
    <p:sldId id="268" r:id="rId12"/>
    <p:sldId id="270" r:id="rId13"/>
    <p:sldId id="269" r:id="rId14"/>
    <p:sldId id="272" r:id="rId15"/>
    <p:sldId id="271" r:id="rId16"/>
    <p:sldId id="273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5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0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79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0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14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4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15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6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1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4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0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6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5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1F1B-F35F-41A2-A4CA-99F18EA9616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113DAE-E8DC-4FF2-A9FB-96048E62A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9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8167" y="635001"/>
            <a:ext cx="7766936" cy="24003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Муниципальный семинар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заместителей директора общеобразовательных школ ЗАТО Северск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8167" y="2946402"/>
            <a:ext cx="7766936" cy="26543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«Создание образовательного пространства гимназии, обеспечивающего личностную, социальную и профессиональную успешность обучающихся средствами проектной и исследовательской деятельности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Чугай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Наталья Викторовна, учитель начальных классов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МБОУ «Северская гимназия»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2024 г.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8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374638"/>
            <a:ext cx="3133951" cy="61087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940" y="374637"/>
            <a:ext cx="2950720" cy="61087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049" y="374637"/>
            <a:ext cx="2938395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3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31750"/>
            <a:ext cx="9207500" cy="68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2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149"/>
            <a:ext cx="9067800" cy="68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9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73" y="95128"/>
            <a:ext cx="5198853" cy="3899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580" y="95128"/>
            <a:ext cx="4885745" cy="3664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600" y="3428521"/>
            <a:ext cx="4686299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3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4" y="-73266"/>
            <a:ext cx="5698386" cy="427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88" y="0"/>
            <a:ext cx="5741038" cy="4305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407" y="3454400"/>
            <a:ext cx="55372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0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9258300" cy="661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9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01600"/>
            <a:ext cx="8991600" cy="651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8267" y="4324581"/>
            <a:ext cx="7766936" cy="1646302"/>
          </a:xfrm>
        </p:spPr>
        <p:txBody>
          <a:bodyPr/>
          <a:lstStyle/>
          <a:p>
            <a:pPr algn="ctr"/>
            <a:r>
              <a:rPr lang="ru-RU" sz="120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</a:t>
            </a:r>
            <a:endParaRPr lang="ru-RU" sz="1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0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957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7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" y="342900"/>
            <a:ext cx="10287000" cy="5283200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ЯРМАРКА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 ИДЕЙ</a:t>
            </a:r>
            <a:b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очень важный этап, где выясняется область детских интересов   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04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89" y="0"/>
            <a:ext cx="9884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"/>
            <a:ext cx="1219200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8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"/>
            <a:ext cx="1219200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0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70" y="1739420"/>
            <a:ext cx="8843433" cy="51185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3999" y="171175"/>
            <a:ext cx="5197303" cy="7933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МУЛЬТФИЛЬМ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8600" y="958370"/>
            <a:ext cx="10058400" cy="156209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Приключения на Чистой планете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5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01" y="12700"/>
            <a:ext cx="2976121" cy="68453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4775200" y="6399211"/>
            <a:ext cx="75353" cy="5238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75" y="-52546"/>
            <a:ext cx="3514625" cy="6937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31" y="-52546"/>
            <a:ext cx="3336714" cy="68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7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6" y="292100"/>
            <a:ext cx="3286579" cy="61087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9" b="2703"/>
          <a:stretch/>
        </p:blipFill>
        <p:spPr>
          <a:xfrm>
            <a:off x="5390036" y="292100"/>
            <a:ext cx="3247454" cy="6108700"/>
          </a:xfrm>
        </p:spPr>
      </p:pic>
    </p:spTree>
    <p:extLst>
      <p:ext uri="{BB962C8B-B14F-4D97-AF65-F5344CB8AC3E}">
        <p14:creationId xmlns:p14="http://schemas.microsoft.com/office/powerpoint/2010/main" val="235751492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48</Words>
  <Application>Microsoft Office PowerPoint</Application>
  <PresentationFormat>Широкоэкранный</PresentationFormat>
  <Paragraphs>10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Грань</vt:lpstr>
      <vt:lpstr>Муниципальный семинар заместителей директора общеобразовательных школ ЗАТО Северск</vt:lpstr>
      <vt:lpstr>Презентация PowerPoint</vt:lpstr>
      <vt:lpstr>ЯРМАРКА ИДЕЙ очень важный этап, где выясняется область детских интересов   </vt:lpstr>
      <vt:lpstr>Презентация PowerPoint</vt:lpstr>
      <vt:lpstr>Презентация PowerPoint</vt:lpstr>
      <vt:lpstr>Презентация PowerPoint</vt:lpstr>
      <vt:lpstr>МУЛЬТФИЛЬМ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семинар заместителей директора общеобразовательных школ ЗАТО Северск</dc:title>
  <dc:creator>user</dc:creator>
  <cp:lastModifiedBy>user</cp:lastModifiedBy>
  <cp:revision>14</cp:revision>
  <dcterms:created xsi:type="dcterms:W3CDTF">2024-03-26T06:28:48Z</dcterms:created>
  <dcterms:modified xsi:type="dcterms:W3CDTF">2024-03-28T04:35:58Z</dcterms:modified>
</cp:coreProperties>
</file>