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80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3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4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5983" y="731070"/>
            <a:ext cx="7081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Современные</a:t>
            </a:r>
            <a:r>
              <a:rPr lang="en-US" sz="40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т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ехнологии</a:t>
            </a:r>
            <a:r>
              <a:rPr lang="en-US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реподавани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</a:t>
            </a:r>
            <a:r>
              <a:rPr lang="en-US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б</a:t>
            </a:r>
            <a:r>
              <a:rPr lang="en-US" sz="4000" b="1" dirty="0" err="1" smtClean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иологии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43591" y="3125821"/>
            <a:ext cx="501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Зуева Дина Геннадиевна, </a:t>
            </a:r>
          </a:p>
          <a:p>
            <a:pPr algn="r"/>
            <a:r>
              <a:rPr lang="ru-RU" dirty="0" smtClean="0"/>
              <a:t>учитель биологии МБОУ «СОШ № 87»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Образовательные игры и приложения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Захватывающий и увлекательный способ изучения биологии.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памяти, логического мышления и проблемных навыков.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мотивации и вовлеченности учащихся.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Доступность на различных мобильных устройствах.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соревнований и сотрудничества среди учеников.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Онлайн-курсы и платформы обучения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широкому спектру биологических курсов и материалов.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Обучение в любое время и в любом месте.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взаимодействия с преподавателями и одногруппниками.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Индивидуальный подход к обучению.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дополнительным ресурсам и материалам.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Интерактивные доски и проекторы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Демонстрация видео, изображений и презентаций высокого разрешения.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коллективной работы над проектами.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эффективное взаимодействие между учителем и учениками.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Улучшение визуального восприятия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интерактивных уроков и заданий.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3D-печать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моделей органов, клеток и молекул.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Тактильное изучение биологических структур.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самостоятельного конструирования моделей.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понимания пространственных отношений.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Улучшение запоминания и визуализации.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Биоинформатика и анализ данных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компьютерных программ для анализа биологических данных.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работы с большими данными.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геномов, белков и других биологических молекул.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Предсказание функций генов и белков.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новых лекарственных препаратов.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Онлайн-энциклопедии и базы данных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Быстрый доступ к информации о различных биологических объектах и процессах.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Наличие иллюстраций, видео и анимации.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Постоянное обновление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сравнения различных источников информации.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поиска и анализа информации.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Микроскопы с цифровым выходом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наблюдения биологических объектов в режиме реального времени на экране.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Запись и сохранение изображений и видео.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Увеличение доступности микроскопии для всех учеников.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цифровых лабораторных работ.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изображений с помощью специального программного обеспечения.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Введение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технологии революционизируют процесс обучения биологии, делая его более интерактивным, доступным и эффективным.  Этот доклад рассмотрит различные цифровые инструменты и методы, которые трансформируют  понимание сложных биологических концепций.  Мы обсудим их преимущества и вызовы, связанные с их внедрением в образовательную среду.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Сенсорные технологии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сенсорных экранов для интерактивного обучения.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работы с интерактивными учебниками и приложениями.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мелкой моторики и координации движений.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комфортное и удобное обучение.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с другими цифровыми ресурсами.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Робототехника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роботов для проведения экспериментов и исследований.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Автоматизация биологических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Моделирование биологических систем.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инженерного и программирования навыков.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новых инструментов и методов в биологии.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Проектная деятельность с использованием технологий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и реализация проектов с использованием цифровых инструментов.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решения проблем и командной работы.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Применение знаний и навыков в реальных ситуациях.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Представление результатов проектов в различных форматах.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мотивации и вовлеченности учащихся.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Использование больших данных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геномных данных для выявления закономерностей.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Предсказание развития заболеваний.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новых методов лечения.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Исследование эволюционных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Понимание сложных биологических систем.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Дистанционное обучение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образованию для учащихся в удаленных регионах.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Гибкость в организации учебного процесса.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онлайн-платформ и инструментов.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индивидуального обучения.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доступности образования.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Заключение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технологии предоставляют беспрецедентные возможности для преподавания биологии.  Их внедрение позволяет сделать процесс обучения более эффективным, увлекательным и доступным для всех учащихся.  Однако, важно учитывать  вызовы, связанные с  доступом к технологиям и  необходимостью  профессиональной подготовки педагогов.  Дальнейшее развитие и интеграция  инновационных подходов  будет способствовать  улучшению качества биологического образования.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Виртуальная реальность (VR)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Погружение в трехмерные модели клеток, органов и экосистем.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Интерактивное изучение анатомии человека и животных.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проведения виртуальных экспериментов без риска.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Увеличение мотивации и вовлеченности учащихся.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 к местам, которые недоступны в реальной жизни (например, тропические леса).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Дополненная реальность (AR) в биологии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Наложение цифровых объектов на реальный мир через смартфоны или планшеты.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Изучение биологических процессов в реальном времени.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Интерактивные модели растений и животных в классе.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"разобрать"  органы и системы на экране.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Более эффективное запоминание материала.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Использование интерактивных симуляций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Моделирование сложных биологических процессов.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Проведение виртуальных экспериментов и наблюдений.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Возможность изменения параметров и наблюдения за результатами.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навыков анализа данных и критического мышления.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Самостоятельное изучение материала в удобном темпе.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730</Words>
  <Application>Microsoft Office PowerPoint</Application>
  <PresentationFormat>Экран (16:9)</PresentationFormat>
  <Paragraphs>122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Androsova</cp:lastModifiedBy>
  <cp:revision>5</cp:revision>
  <dcterms:created xsi:type="dcterms:W3CDTF">2024-12-13T10:34:21Z</dcterms:created>
  <dcterms:modified xsi:type="dcterms:W3CDTF">2025-02-10T02:19:05Z</dcterms:modified>
</cp:coreProperties>
</file>