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1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5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0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8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5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2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2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0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1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9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3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7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EE12-DF6C-4FA6-9AD8-8879F7D37677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4170-9C9E-4457-9AFE-CE9721BF6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6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4002"/>
          </a:xfrm>
        </p:spPr>
        <p:txBody>
          <a:bodyPr/>
          <a:lstStyle/>
          <a:p>
            <a:r>
              <a:rPr lang="ru-RU" dirty="0" smtClean="0"/>
              <a:t>Название идеи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2452" y="2488856"/>
            <a:ext cx="9687339" cy="2971040"/>
          </a:xfrm>
        </p:spPr>
        <p:txBody>
          <a:bodyPr>
            <a:normAutofit/>
          </a:bodyPr>
          <a:lstStyle/>
          <a:p>
            <a:r>
              <a:rPr lang="ru-RU" dirty="0" smtClean="0"/>
              <a:t>Команда проекта:</a:t>
            </a:r>
          </a:p>
          <a:p>
            <a:pPr algn="l"/>
            <a:r>
              <a:rPr lang="ru-RU" dirty="0" smtClean="0"/>
              <a:t>1.</a:t>
            </a:r>
          </a:p>
          <a:p>
            <a:pPr algn="l"/>
            <a:r>
              <a:rPr lang="ru-RU" dirty="0" smtClean="0"/>
              <a:t>2.</a:t>
            </a:r>
          </a:p>
          <a:p>
            <a:pPr algn="l"/>
            <a:r>
              <a:rPr lang="ru-RU" dirty="0" smtClean="0"/>
              <a:t>3.</a:t>
            </a:r>
          </a:p>
          <a:p>
            <a:pPr algn="l"/>
            <a:r>
              <a:rPr lang="ru-RU" dirty="0" smtClean="0"/>
              <a:t>4.</a:t>
            </a:r>
          </a:p>
          <a:p>
            <a:pPr algn="l"/>
            <a:r>
              <a:rPr lang="ru-RU" dirty="0" smtClean="0"/>
              <a:t>5.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689" y="5349875"/>
            <a:ext cx="3493311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274" y="5227652"/>
            <a:ext cx="3493311" cy="1518036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-1" y="1825625"/>
            <a:ext cx="5552661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Проблема </a:t>
            </a:r>
            <a:r>
              <a:rPr lang="ru-RU" sz="1600" i="1" dirty="0" smtClean="0"/>
              <a:t>(на решение которой направлен проект)</a:t>
            </a:r>
            <a:endParaRPr lang="ru-RU" sz="1600" i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Целевая аудитория </a:t>
            </a:r>
            <a:r>
              <a:rPr lang="ru-RU" sz="1600" i="1" dirty="0" smtClean="0"/>
              <a:t>(группа людей, для которых проблема является актуальной)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30963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689" y="5339964"/>
            <a:ext cx="3493311" cy="151803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Предложения по решению проблемы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25626"/>
            <a:ext cx="10147852" cy="36210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Или «было-станет»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90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Необходимые ресурсы и партнёры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8689" y="5190345"/>
            <a:ext cx="3493311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339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Название идеи</vt:lpstr>
      <vt:lpstr>Презентация PowerPoint</vt:lpstr>
      <vt:lpstr>Предложения по решению проблемы</vt:lpstr>
      <vt:lpstr>Необходимые ресурсы и партнёры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идеи</dc:title>
  <dc:creator>Pc1</dc:creator>
  <cp:lastModifiedBy>Pc1</cp:lastModifiedBy>
  <cp:revision>2</cp:revision>
  <dcterms:created xsi:type="dcterms:W3CDTF">2023-09-15T05:01:12Z</dcterms:created>
  <dcterms:modified xsi:type="dcterms:W3CDTF">2023-09-15T05:12:36Z</dcterms:modified>
</cp:coreProperties>
</file>